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56" r:id="rId3"/>
    <p:sldId id="28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0000"/>
    <a:srgbClr val="C6DFE9"/>
    <a:srgbClr val="004F29"/>
    <a:srgbClr val="008000"/>
    <a:srgbClr val="E6F1F6"/>
    <a:srgbClr val="E0D5E9"/>
    <a:srgbClr val="604A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31" autoAdjust="0"/>
  </p:normalViewPr>
  <p:slideViewPr>
    <p:cSldViewPr>
      <p:cViewPr>
        <p:scale>
          <a:sx n="95" d="100"/>
          <a:sy n="95" d="100"/>
        </p:scale>
        <p:origin x="-1458" y="-450"/>
      </p:cViewPr>
      <p:guideLst>
        <p:guide orient="horz" pos="300"/>
        <p:guide pos="56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17F8DE-8DD9-43EE-B486-545644A0A8D1}" type="datetimeFigureOut">
              <a:rPr lang="en-GB" smtClean="0"/>
              <a:t>28/01/2015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CF9112-ED69-4F31-86BC-EB4F6DFCE4C6}" type="slidenum">
              <a:rPr lang="en-GB" smtClean="0"/>
              <a:t>‹#›</a:t>
            </a:fld>
            <a:endParaRPr lang="en-GB"/>
          </a:p>
        </p:txBody>
      </p:sp>
    </p:spTree>
    <p:extLst>
      <p:ext uri="{BB962C8B-B14F-4D97-AF65-F5344CB8AC3E}">
        <p14:creationId xmlns:p14="http://schemas.microsoft.com/office/powerpoint/2010/main" val="108258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17F8DE-8DD9-43EE-B486-545644A0A8D1}" type="datetimeFigureOut">
              <a:rPr lang="en-GB" smtClean="0"/>
              <a:t>28/01/2015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CF9112-ED69-4F31-86BC-EB4F6DFCE4C6}" type="slidenum">
              <a:rPr lang="en-GB" smtClean="0"/>
              <a:t>‹#›</a:t>
            </a:fld>
            <a:endParaRPr lang="en-GB"/>
          </a:p>
        </p:txBody>
      </p:sp>
    </p:spTree>
    <p:extLst>
      <p:ext uri="{BB962C8B-B14F-4D97-AF65-F5344CB8AC3E}">
        <p14:creationId xmlns:p14="http://schemas.microsoft.com/office/powerpoint/2010/main" val="3945352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17F8DE-8DD9-43EE-B486-545644A0A8D1}" type="datetimeFigureOut">
              <a:rPr lang="en-GB" smtClean="0"/>
              <a:t>28/01/2015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CF9112-ED69-4F31-86BC-EB4F6DFCE4C6}" type="slidenum">
              <a:rPr lang="en-GB" smtClean="0"/>
              <a:t>‹#›</a:t>
            </a:fld>
            <a:endParaRPr lang="en-GB"/>
          </a:p>
        </p:txBody>
      </p:sp>
    </p:spTree>
    <p:extLst>
      <p:ext uri="{BB962C8B-B14F-4D97-AF65-F5344CB8AC3E}">
        <p14:creationId xmlns:p14="http://schemas.microsoft.com/office/powerpoint/2010/main" val="3679981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17F8DE-8DD9-43EE-B486-545644A0A8D1}" type="datetimeFigureOut">
              <a:rPr lang="en-GB" smtClean="0"/>
              <a:t>28/01/2015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CF9112-ED69-4F31-86BC-EB4F6DFCE4C6}" type="slidenum">
              <a:rPr lang="en-GB" smtClean="0"/>
              <a:t>‹#›</a:t>
            </a:fld>
            <a:endParaRPr lang="en-GB"/>
          </a:p>
        </p:txBody>
      </p:sp>
    </p:spTree>
    <p:extLst>
      <p:ext uri="{BB962C8B-B14F-4D97-AF65-F5344CB8AC3E}">
        <p14:creationId xmlns:p14="http://schemas.microsoft.com/office/powerpoint/2010/main" val="2881293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17F8DE-8DD9-43EE-B486-545644A0A8D1}" type="datetimeFigureOut">
              <a:rPr lang="en-GB" smtClean="0"/>
              <a:t>28/01/2015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CF9112-ED69-4F31-86BC-EB4F6DFCE4C6}" type="slidenum">
              <a:rPr lang="en-GB" smtClean="0"/>
              <a:t>‹#›</a:t>
            </a:fld>
            <a:endParaRPr lang="en-GB"/>
          </a:p>
        </p:txBody>
      </p:sp>
    </p:spTree>
    <p:extLst>
      <p:ext uri="{BB962C8B-B14F-4D97-AF65-F5344CB8AC3E}">
        <p14:creationId xmlns:p14="http://schemas.microsoft.com/office/powerpoint/2010/main" val="2983292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17F8DE-8DD9-43EE-B486-545644A0A8D1}" type="datetimeFigureOut">
              <a:rPr lang="en-GB" smtClean="0"/>
              <a:t>28/01/2015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CF9112-ED69-4F31-86BC-EB4F6DFCE4C6}" type="slidenum">
              <a:rPr lang="en-GB" smtClean="0"/>
              <a:t>‹#›</a:t>
            </a:fld>
            <a:endParaRPr lang="en-GB"/>
          </a:p>
        </p:txBody>
      </p:sp>
    </p:spTree>
    <p:extLst>
      <p:ext uri="{BB962C8B-B14F-4D97-AF65-F5344CB8AC3E}">
        <p14:creationId xmlns:p14="http://schemas.microsoft.com/office/powerpoint/2010/main" val="3538540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17F8DE-8DD9-43EE-B486-545644A0A8D1}" type="datetimeFigureOut">
              <a:rPr lang="en-GB" smtClean="0"/>
              <a:t>28/01/2015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CF9112-ED69-4F31-86BC-EB4F6DFCE4C6}" type="slidenum">
              <a:rPr lang="en-GB" smtClean="0"/>
              <a:t>‹#›</a:t>
            </a:fld>
            <a:endParaRPr lang="en-GB"/>
          </a:p>
        </p:txBody>
      </p:sp>
    </p:spTree>
    <p:extLst>
      <p:ext uri="{BB962C8B-B14F-4D97-AF65-F5344CB8AC3E}">
        <p14:creationId xmlns:p14="http://schemas.microsoft.com/office/powerpoint/2010/main" val="2121594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17F8DE-8DD9-43EE-B486-545644A0A8D1}" type="datetimeFigureOut">
              <a:rPr lang="en-GB" smtClean="0"/>
              <a:t>28/01/2015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CF9112-ED69-4F31-86BC-EB4F6DFCE4C6}" type="slidenum">
              <a:rPr lang="en-GB" smtClean="0"/>
              <a:t>‹#›</a:t>
            </a:fld>
            <a:endParaRPr lang="en-GB"/>
          </a:p>
        </p:txBody>
      </p:sp>
    </p:spTree>
    <p:extLst>
      <p:ext uri="{BB962C8B-B14F-4D97-AF65-F5344CB8AC3E}">
        <p14:creationId xmlns:p14="http://schemas.microsoft.com/office/powerpoint/2010/main" val="3079099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17F8DE-8DD9-43EE-B486-545644A0A8D1}" type="datetimeFigureOut">
              <a:rPr lang="en-GB" smtClean="0"/>
              <a:t>28/01/2015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CF9112-ED69-4F31-86BC-EB4F6DFCE4C6}" type="slidenum">
              <a:rPr lang="en-GB" smtClean="0"/>
              <a:t>‹#›</a:t>
            </a:fld>
            <a:endParaRPr lang="en-GB"/>
          </a:p>
        </p:txBody>
      </p:sp>
    </p:spTree>
    <p:extLst>
      <p:ext uri="{BB962C8B-B14F-4D97-AF65-F5344CB8AC3E}">
        <p14:creationId xmlns:p14="http://schemas.microsoft.com/office/powerpoint/2010/main" val="3371433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7F8DE-8DD9-43EE-B486-545644A0A8D1}" type="datetimeFigureOut">
              <a:rPr lang="en-GB" smtClean="0"/>
              <a:t>28/01/2015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CF9112-ED69-4F31-86BC-EB4F6DFCE4C6}" type="slidenum">
              <a:rPr lang="en-GB" smtClean="0"/>
              <a:t>‹#›</a:t>
            </a:fld>
            <a:endParaRPr lang="en-GB"/>
          </a:p>
        </p:txBody>
      </p:sp>
    </p:spTree>
    <p:extLst>
      <p:ext uri="{BB962C8B-B14F-4D97-AF65-F5344CB8AC3E}">
        <p14:creationId xmlns:p14="http://schemas.microsoft.com/office/powerpoint/2010/main" val="2748003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7F8DE-8DD9-43EE-B486-545644A0A8D1}" type="datetimeFigureOut">
              <a:rPr lang="en-GB" smtClean="0"/>
              <a:t>28/01/2015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CF9112-ED69-4F31-86BC-EB4F6DFCE4C6}" type="slidenum">
              <a:rPr lang="en-GB" smtClean="0"/>
              <a:t>‹#›</a:t>
            </a:fld>
            <a:endParaRPr lang="en-GB"/>
          </a:p>
        </p:txBody>
      </p:sp>
    </p:spTree>
    <p:extLst>
      <p:ext uri="{BB962C8B-B14F-4D97-AF65-F5344CB8AC3E}">
        <p14:creationId xmlns:p14="http://schemas.microsoft.com/office/powerpoint/2010/main" val="1680057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17F8DE-8DD9-43EE-B486-545644A0A8D1}" type="datetimeFigureOut">
              <a:rPr lang="en-GB" smtClean="0"/>
              <a:t>28/01/2015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F9112-ED69-4F31-86BC-EB4F6DFCE4C6}" type="slidenum">
              <a:rPr lang="en-GB" smtClean="0"/>
              <a:t>‹#›</a:t>
            </a:fld>
            <a:endParaRPr lang="en-GB"/>
          </a:p>
        </p:txBody>
      </p:sp>
    </p:spTree>
    <p:extLst>
      <p:ext uri="{BB962C8B-B14F-4D97-AF65-F5344CB8AC3E}">
        <p14:creationId xmlns:p14="http://schemas.microsoft.com/office/powerpoint/2010/main" val="1559131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slide" Target="slide23.xml"/><Relationship Id="rId13" Type="http://schemas.openxmlformats.org/officeDocument/2006/relationships/slide" Target="slide4.xml"/><Relationship Id="rId3" Type="http://schemas.openxmlformats.org/officeDocument/2006/relationships/image" Target="../media/image7.png"/><Relationship Id="rId7" Type="http://schemas.openxmlformats.org/officeDocument/2006/relationships/slide" Target="slide19.xml"/><Relationship Id="rId12" Type="http://schemas.openxmlformats.org/officeDocument/2006/relationships/image" Target="../media/image10.png"/><Relationship Id="rId2" Type="http://schemas.openxmlformats.org/officeDocument/2006/relationships/image" Target="../media/image1.jpeg"/><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 Target="slide15.xml"/><Relationship Id="rId11" Type="http://schemas.openxmlformats.org/officeDocument/2006/relationships/slide" Target="slide3.xml"/><Relationship Id="rId5" Type="http://schemas.openxmlformats.org/officeDocument/2006/relationships/slide" Target="slide11.xml"/><Relationship Id="rId15" Type="http://schemas.openxmlformats.org/officeDocument/2006/relationships/image" Target="../media/image5.png"/><Relationship Id="rId10" Type="http://schemas.openxmlformats.org/officeDocument/2006/relationships/image" Target="../media/image9.png"/><Relationship Id="rId4" Type="http://schemas.openxmlformats.org/officeDocument/2006/relationships/slide" Target="slide5.xml"/><Relationship Id="rId9" Type="http://schemas.openxmlformats.org/officeDocument/2006/relationships/image" Target="../media/image8.png"/><Relationship Id="rId14" Type="http://schemas.openxmlformats.org/officeDocument/2006/relationships/image" Target="../media/image11.png"/></Relationships>
</file>

<file path=ppt/slides/_rels/slide2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image" Target="../media/image8.png"/><Relationship Id="rId7" Type="http://schemas.openxmlformats.org/officeDocument/2006/relationships/hyperlink" Target="mailto:resourcesfeedback@ocr.org.uk"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ocr.org.uk/" TargetMode="External"/><Relationship Id="rId5" Type="http://schemas.openxmlformats.org/officeDocument/2006/relationships/hyperlink" Target="mailto:resources.feedback@ocr.org.uk" TargetMode="External"/><Relationship Id="rId10" Type="http://schemas.openxmlformats.org/officeDocument/2006/relationships/image" Target="../media/image2.png"/><Relationship Id="rId4" Type="http://schemas.openxmlformats.org/officeDocument/2006/relationships/image" Target="../media/image5.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13" Type="http://schemas.openxmlformats.org/officeDocument/2006/relationships/image" Target="../media/image24.png"/><Relationship Id="rId18" Type="http://schemas.openxmlformats.org/officeDocument/2006/relationships/image" Target="../media/image29.png"/><Relationship Id="rId26" Type="http://schemas.openxmlformats.org/officeDocument/2006/relationships/slide" Target="slide11.xml"/><Relationship Id="rId39" Type="http://schemas.openxmlformats.org/officeDocument/2006/relationships/slide" Target="slide24.xml"/><Relationship Id="rId3" Type="http://schemas.openxmlformats.org/officeDocument/2006/relationships/image" Target="../media/image14.png"/><Relationship Id="rId21" Type="http://schemas.openxmlformats.org/officeDocument/2006/relationships/slide" Target="slide5.xml"/><Relationship Id="rId34" Type="http://schemas.openxmlformats.org/officeDocument/2006/relationships/slide" Target="slide19.xml"/><Relationship Id="rId42" Type="http://schemas.openxmlformats.org/officeDocument/2006/relationships/slide" Target="slide27.xml"/><Relationship Id="rId47" Type="http://schemas.openxmlformats.org/officeDocument/2006/relationships/image" Target="../media/image12.png"/><Relationship Id="rId7" Type="http://schemas.openxmlformats.org/officeDocument/2006/relationships/image" Target="../media/image18.png"/><Relationship Id="rId12" Type="http://schemas.openxmlformats.org/officeDocument/2006/relationships/image" Target="../media/image23.png"/><Relationship Id="rId17" Type="http://schemas.openxmlformats.org/officeDocument/2006/relationships/image" Target="../media/image28.png"/><Relationship Id="rId25" Type="http://schemas.openxmlformats.org/officeDocument/2006/relationships/slide" Target="slide9.xml"/><Relationship Id="rId33" Type="http://schemas.openxmlformats.org/officeDocument/2006/relationships/slide" Target="slide18.xml"/><Relationship Id="rId38" Type="http://schemas.openxmlformats.org/officeDocument/2006/relationships/slide" Target="slide23.xml"/><Relationship Id="rId46" Type="http://schemas.openxmlformats.org/officeDocument/2006/relationships/slide" Target="slide2.xml"/><Relationship Id="rId2" Type="http://schemas.openxmlformats.org/officeDocument/2006/relationships/image" Target="../media/image13.jpeg"/><Relationship Id="rId16" Type="http://schemas.openxmlformats.org/officeDocument/2006/relationships/image" Target="../media/image27.png"/><Relationship Id="rId20" Type="http://schemas.openxmlformats.org/officeDocument/2006/relationships/image" Target="../media/image31.png"/><Relationship Id="rId29" Type="http://schemas.openxmlformats.org/officeDocument/2006/relationships/slide" Target="slide14.xml"/><Relationship Id="rId41" Type="http://schemas.openxmlformats.org/officeDocument/2006/relationships/slide" Target="slide26.xml"/><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2.png"/><Relationship Id="rId24" Type="http://schemas.openxmlformats.org/officeDocument/2006/relationships/slide" Target="slide8.xml"/><Relationship Id="rId32" Type="http://schemas.openxmlformats.org/officeDocument/2006/relationships/slide" Target="slide17.xml"/><Relationship Id="rId37" Type="http://schemas.openxmlformats.org/officeDocument/2006/relationships/slide" Target="slide22.xml"/><Relationship Id="rId40" Type="http://schemas.openxmlformats.org/officeDocument/2006/relationships/slide" Target="slide25.xml"/><Relationship Id="rId45" Type="http://schemas.openxmlformats.org/officeDocument/2006/relationships/slide" Target="slide13.xml"/><Relationship Id="rId5" Type="http://schemas.openxmlformats.org/officeDocument/2006/relationships/image" Target="../media/image16.png"/><Relationship Id="rId15" Type="http://schemas.openxmlformats.org/officeDocument/2006/relationships/image" Target="../media/image26.png"/><Relationship Id="rId23" Type="http://schemas.openxmlformats.org/officeDocument/2006/relationships/slide" Target="slide7.xml"/><Relationship Id="rId28" Type="http://schemas.openxmlformats.org/officeDocument/2006/relationships/slide" Target="slide12.xml"/><Relationship Id="rId36" Type="http://schemas.openxmlformats.org/officeDocument/2006/relationships/slide" Target="slide21.xml"/><Relationship Id="rId49" Type="http://schemas.openxmlformats.org/officeDocument/2006/relationships/image" Target="../media/image5.png"/><Relationship Id="rId10" Type="http://schemas.openxmlformats.org/officeDocument/2006/relationships/image" Target="../media/image21.png"/><Relationship Id="rId19" Type="http://schemas.openxmlformats.org/officeDocument/2006/relationships/image" Target="../media/image30.png"/><Relationship Id="rId31" Type="http://schemas.openxmlformats.org/officeDocument/2006/relationships/slide" Target="slide16.xml"/><Relationship Id="rId44" Type="http://schemas.openxmlformats.org/officeDocument/2006/relationships/image" Target="../media/image32.png"/><Relationship Id="rId4" Type="http://schemas.openxmlformats.org/officeDocument/2006/relationships/image" Target="../media/image15.png"/><Relationship Id="rId9" Type="http://schemas.openxmlformats.org/officeDocument/2006/relationships/image" Target="../media/image20.png"/><Relationship Id="rId14" Type="http://schemas.openxmlformats.org/officeDocument/2006/relationships/image" Target="../media/image25.png"/><Relationship Id="rId22" Type="http://schemas.openxmlformats.org/officeDocument/2006/relationships/slide" Target="slide6.xml"/><Relationship Id="rId27" Type="http://schemas.openxmlformats.org/officeDocument/2006/relationships/slide" Target="slide10.xml"/><Relationship Id="rId30" Type="http://schemas.openxmlformats.org/officeDocument/2006/relationships/slide" Target="slide15.xml"/><Relationship Id="rId35" Type="http://schemas.openxmlformats.org/officeDocument/2006/relationships/slide" Target="slide20.xml"/><Relationship Id="rId43" Type="http://schemas.openxmlformats.org/officeDocument/2006/relationships/slide" Target="slide28.xml"/><Relationship Id="rId48" Type="http://schemas.openxmlformats.org/officeDocument/2006/relationships/image" Target="../media/image8.png"/><Relationship Id="rId8" Type="http://schemas.openxmlformats.org/officeDocument/2006/relationships/image" Target="../media/image19.pn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openxmlformats.org/officeDocument/2006/relationships/image" Target="../media/image3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3.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1027" name="Picture 3" descr="GCSE (9–1) Gateway Science Suite, Combined Science A"/>
          <p:cNvPicPr>
            <a:picLocks noChangeAspect="1" noChangeArrowheads="1"/>
          </p:cNvPicPr>
          <p:nvPr/>
        </p:nvPicPr>
        <p:blipFill rotWithShape="1">
          <a:blip r:embed="rId3">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title="Plant diagram"/>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763956" y="1976381"/>
            <a:ext cx="1952255" cy="332482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7" title="GCSE Reform"/>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251520" y="260648"/>
            <a:ext cx="2448271" cy="178202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2" title="OCR logo"/>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title="Plantastica! A game about transport in plants"/>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1979712" y="2276872"/>
            <a:ext cx="3786303" cy="1389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8285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8"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Vascular bundle/vein</a:t>
            </a: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6</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Which organ contains the xylem?</a:t>
            </a:r>
          </a:p>
        </p:txBody>
      </p:sp>
      <p:sp>
        <p:nvSpPr>
          <p:cNvPr id="22" name="TextBox 21" title="Answer box"/>
          <p:cNvSpPr txBox="1"/>
          <p:nvPr/>
        </p:nvSpPr>
        <p:spPr>
          <a:xfrm>
            <a:off x="3877286" y="4319428"/>
            <a:ext cx="3503026" cy="477724"/>
          </a:xfrm>
          <a:prstGeom prst="rect">
            <a:avLst/>
          </a:prstGeom>
          <a:solidFill>
            <a:schemeClr val="bg1"/>
          </a:solidFill>
          <a:ln w="19050">
            <a:solidFill>
              <a:srgbClr val="C6DFE9"/>
            </a:solidFill>
          </a:ln>
          <a:effectLst/>
        </p:spPr>
        <p:txBody>
          <a:bodyPr>
            <a:spAutoFit/>
          </a:bodyPr>
          <a:lstStyle/>
          <a:p>
            <a:pPr fontAlgn="auto">
              <a:spcBef>
                <a:spcPts val="0"/>
              </a:spcBef>
              <a:spcAft>
                <a:spcPts val="0"/>
              </a:spcAft>
              <a:defRPr/>
            </a:pPr>
            <a:endParaRPr lang="en-GB" dirty="0">
              <a:latin typeface="+mn-lt"/>
              <a:cs typeface="+mn-cs"/>
            </a:endParaRPr>
          </a:p>
        </p:txBody>
      </p:sp>
      <p:sp>
        <p:nvSpPr>
          <p:cNvPr id="23" name="Rounded Rectangle 22"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4"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411389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Upwards/downwards</a:t>
            </a:r>
          </a:p>
        </p:txBody>
      </p:sp>
      <p:sp>
        <p:nvSpPr>
          <p:cNvPr id="9" name="TextBox 8" title="Answer box"/>
          <p:cNvSpPr txBox="1"/>
          <p:nvPr/>
        </p:nvSpPr>
        <p:spPr>
          <a:xfrm>
            <a:off x="3877286" y="4319155"/>
            <a:ext cx="3503026" cy="477997"/>
          </a:xfrm>
          <a:prstGeom prst="rect">
            <a:avLst/>
          </a:prstGeom>
          <a:solidFill>
            <a:schemeClr val="bg1"/>
          </a:solidFill>
          <a:ln w="19050">
            <a:solidFill>
              <a:srgbClr val="C6DFE9"/>
            </a:solidFill>
          </a:ln>
          <a:effectLst/>
        </p:spPr>
        <p:txBody>
          <a:bodyPr>
            <a:noAutofit/>
          </a:bodyPr>
          <a:lstStyle/>
          <a:p>
            <a:pPr fontAlgn="auto">
              <a:spcBef>
                <a:spcPts val="0"/>
              </a:spcBef>
              <a:spcAft>
                <a:spcPts val="0"/>
              </a:spcAft>
              <a:defRPr/>
            </a:pPr>
            <a:endParaRPr lang="en-GB" dirty="0">
              <a:latin typeface="Myriad Pro" pitchFamily="34" charset="0"/>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7</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What direction do substances flow in the </a:t>
            </a:r>
            <a:r>
              <a:rPr lang="en-GB" altLang="en-US" sz="1600" dirty="0" smtClean="0">
                <a:latin typeface="Arial" panose="020B0604020202020204" pitchFamily="34" charset="0"/>
                <a:cs typeface="Arial" panose="020B0604020202020204" pitchFamily="34" charset="0"/>
              </a:rPr>
              <a:t>phloem</a:t>
            </a:r>
            <a:r>
              <a:rPr lang="en-GB" altLang="en-US" sz="1600" dirty="0">
                <a:latin typeface="Arial" panose="020B0604020202020204" pitchFamily="34" charset="0"/>
                <a:cs typeface="Arial" panose="020B0604020202020204" pitchFamily="34" charset="0"/>
              </a:rPr>
              <a:t>?</a:t>
            </a: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886124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935074" cy="83776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Dissolved food – sugar and </a:t>
            </a:r>
            <a:r>
              <a:rPr lang="en-GB" dirty="0" smtClean="0">
                <a:latin typeface="Arial" panose="020B0604020202020204" pitchFamily="34" charset="0"/>
                <a:cs typeface="Arial" panose="020B0604020202020204" pitchFamily="34" charset="0"/>
              </a:rPr>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amino </a:t>
            </a:r>
            <a:r>
              <a:rPr lang="en-GB" dirty="0">
                <a:latin typeface="Arial" panose="020B0604020202020204" pitchFamily="34" charset="0"/>
                <a:cs typeface="Arial" panose="020B0604020202020204" pitchFamily="34" charset="0"/>
              </a:rPr>
              <a:t>acids</a:t>
            </a:r>
          </a:p>
        </p:txBody>
      </p:sp>
      <p:sp>
        <p:nvSpPr>
          <p:cNvPr id="9" name="TextBox 8" title="Answer box"/>
          <p:cNvSpPr txBox="1"/>
          <p:nvPr/>
        </p:nvSpPr>
        <p:spPr>
          <a:xfrm>
            <a:off x="3877286" y="4319428"/>
            <a:ext cx="3935074" cy="837764"/>
          </a:xfrm>
          <a:prstGeom prst="rect">
            <a:avLst/>
          </a:prstGeom>
          <a:solidFill>
            <a:schemeClr val="bg1"/>
          </a:solidFill>
          <a:ln w="19050">
            <a:solidFill>
              <a:srgbClr val="C6DFE9"/>
            </a:solidFill>
          </a:ln>
          <a:effectLst/>
        </p:spPr>
        <p:txBody>
          <a:bodyPr wrap="square">
            <a:noAutofit/>
          </a:bodyPr>
          <a:lstStyle/>
          <a:p>
            <a:pPr fontAlgn="auto">
              <a:spcBef>
                <a:spcPts val="0"/>
              </a:spcBef>
              <a:spcAft>
                <a:spcPts val="0"/>
              </a:spcAft>
              <a:defRPr/>
            </a:pPr>
            <a:endParaRPr lang="en-GB" dirty="0">
              <a:latin typeface="Myriad Pro" pitchFamily="34" charset="0"/>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8</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What is transported in the phloem?</a:t>
            </a: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92201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Mesophyll</a:t>
            </a:r>
          </a:p>
        </p:txBody>
      </p:sp>
      <p:sp>
        <p:nvSpPr>
          <p:cNvPr id="9" name="TextBox 8" title="Answer box"/>
          <p:cNvSpPr txBox="1"/>
          <p:nvPr/>
        </p:nvSpPr>
        <p:spPr>
          <a:xfrm>
            <a:off x="3877286" y="4319428"/>
            <a:ext cx="3503026" cy="477724"/>
          </a:xfrm>
          <a:prstGeom prst="rect">
            <a:avLst/>
          </a:prstGeom>
          <a:solidFill>
            <a:schemeClr val="bg1"/>
          </a:solidFill>
          <a:ln w="19050">
            <a:solidFill>
              <a:srgbClr val="C6DFE9"/>
            </a:solidFill>
          </a:ln>
          <a:effectLst/>
        </p:spPr>
        <p:txBody>
          <a:bodyPr>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9</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What layer is between the upper and lower epidermis of a leaf?</a:t>
            </a: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07863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Osmosis</a:t>
            </a:r>
          </a:p>
        </p:txBody>
      </p:sp>
      <p:sp>
        <p:nvSpPr>
          <p:cNvPr id="9" name="TextBox 8" title="Answer box"/>
          <p:cNvSpPr txBox="1"/>
          <p:nvPr/>
        </p:nvSpPr>
        <p:spPr>
          <a:xfrm>
            <a:off x="3877286" y="4319428"/>
            <a:ext cx="3503026" cy="477724"/>
          </a:xfrm>
          <a:prstGeom prst="rect">
            <a:avLst/>
          </a:prstGeom>
          <a:solidFill>
            <a:schemeClr val="bg1"/>
          </a:solidFill>
          <a:ln w="19050">
            <a:solidFill>
              <a:srgbClr val="C6DFE9"/>
            </a:solidFill>
          </a:ln>
          <a:effectLst/>
        </p:spPr>
        <p:txBody>
          <a:bodyPr>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10</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What name is given to the process of water moving through a partially permeable membrane, from a higher water potential </a:t>
            </a:r>
            <a:r>
              <a:rPr lang="en-GB" altLang="en-US" sz="1600" dirty="0" smtClean="0">
                <a:latin typeface="Arial" panose="020B0604020202020204" pitchFamily="34" charset="0"/>
                <a:cs typeface="Arial" panose="020B0604020202020204" pitchFamily="34" charset="0"/>
              </a:rPr>
              <a:t/>
            </a:r>
            <a:br>
              <a:rPr lang="en-GB" altLang="en-US" sz="1600" dirty="0" smtClean="0">
                <a:latin typeface="Arial" panose="020B0604020202020204" pitchFamily="34" charset="0"/>
                <a:cs typeface="Arial" panose="020B0604020202020204" pitchFamily="34" charset="0"/>
              </a:rPr>
            </a:br>
            <a:r>
              <a:rPr lang="en-GB" altLang="en-US" sz="1600" dirty="0" smtClean="0">
                <a:latin typeface="Arial" panose="020B0604020202020204" pitchFamily="34" charset="0"/>
                <a:cs typeface="Arial" panose="020B0604020202020204" pitchFamily="34" charset="0"/>
              </a:rPr>
              <a:t>to </a:t>
            </a:r>
            <a:r>
              <a:rPr lang="en-GB" altLang="en-US" sz="1600" dirty="0">
                <a:latin typeface="Arial" panose="020B0604020202020204" pitchFamily="34" charset="0"/>
                <a:cs typeface="Arial" panose="020B0604020202020204" pitchFamily="34" charset="0"/>
              </a:rPr>
              <a:t>a lower water potential?</a:t>
            </a: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453493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In vascular bundles</a:t>
            </a:r>
          </a:p>
        </p:txBody>
      </p:sp>
      <p:sp>
        <p:nvSpPr>
          <p:cNvPr id="9" name="TextBox 8" title="Answer box"/>
          <p:cNvSpPr txBox="1"/>
          <p:nvPr/>
        </p:nvSpPr>
        <p:spPr>
          <a:xfrm>
            <a:off x="3877286" y="4319428"/>
            <a:ext cx="3503026" cy="477724"/>
          </a:xfrm>
          <a:prstGeom prst="rect">
            <a:avLst/>
          </a:prstGeom>
          <a:solidFill>
            <a:schemeClr val="bg1"/>
          </a:solidFill>
          <a:ln w="19050">
            <a:solidFill>
              <a:srgbClr val="C6DFE9"/>
            </a:solidFill>
          </a:ln>
          <a:effectLst/>
        </p:spPr>
        <p:txBody>
          <a:bodyPr>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11</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How are the xylem and phloem arranged in the stem?</a:t>
            </a: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2974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Movement of water up a </a:t>
            </a:r>
            <a:r>
              <a:rPr lang="en-GB" dirty="0" smtClean="0">
                <a:latin typeface="Arial" panose="020B0604020202020204" pitchFamily="34" charset="0"/>
                <a:cs typeface="Arial" panose="020B0604020202020204" pitchFamily="34" charset="0"/>
              </a:rPr>
              <a:t>plant</a:t>
            </a:r>
            <a:endParaRPr lang="en-GB" dirty="0">
              <a:latin typeface="Arial" panose="020B0604020202020204" pitchFamily="34" charset="0"/>
              <a:cs typeface="Arial" panose="020B0604020202020204" pitchFamily="34" charset="0"/>
            </a:endParaRPr>
          </a:p>
        </p:txBody>
      </p:sp>
      <p:sp>
        <p:nvSpPr>
          <p:cNvPr id="9" name="TextBox 8" title="Answer box"/>
          <p:cNvSpPr txBox="1"/>
          <p:nvPr/>
        </p:nvSpPr>
        <p:spPr>
          <a:xfrm>
            <a:off x="3877286" y="4319428"/>
            <a:ext cx="3503026" cy="477724"/>
          </a:xfrm>
          <a:prstGeom prst="rect">
            <a:avLst/>
          </a:prstGeom>
          <a:solidFill>
            <a:schemeClr val="bg1"/>
          </a:solidFill>
          <a:ln w="19050">
            <a:solidFill>
              <a:srgbClr val="C6DFE9"/>
            </a:solidFill>
          </a:ln>
          <a:effectLst/>
        </p:spPr>
        <p:txBody>
          <a:bodyPr>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12</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smtClean="0">
                <a:latin typeface="Arial" panose="020B0604020202020204" pitchFamily="34" charset="0"/>
                <a:cs typeface="Arial" panose="020B0604020202020204" pitchFamily="34" charset="0"/>
              </a:rPr>
              <a:t>What is a transpiration stream?</a:t>
            </a:r>
            <a:endParaRPr lang="en-GB" altLang="en-US" sz="1600" dirty="0">
              <a:latin typeface="Arial" panose="020B0604020202020204" pitchFamily="34" charset="0"/>
              <a:cs typeface="Arial" panose="020B0604020202020204" pitchFamily="34" charset="0"/>
            </a:endParaRP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92670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863066" cy="765756"/>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Light intensity/air </a:t>
            </a:r>
            <a:r>
              <a:rPr lang="en-GB" dirty="0" smtClean="0">
                <a:latin typeface="Arial" panose="020B0604020202020204" pitchFamily="34" charset="0"/>
                <a:cs typeface="Arial" panose="020B0604020202020204" pitchFamily="34" charset="0"/>
              </a:rPr>
              <a:t>movement/</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temperature</a:t>
            </a:r>
            <a:endParaRPr lang="en-GB" dirty="0">
              <a:latin typeface="Arial" panose="020B0604020202020204" pitchFamily="34" charset="0"/>
              <a:cs typeface="Arial" panose="020B0604020202020204" pitchFamily="34" charset="0"/>
            </a:endParaRPr>
          </a:p>
        </p:txBody>
      </p:sp>
      <p:sp>
        <p:nvSpPr>
          <p:cNvPr id="9" name="TextBox 8" title="Answer box"/>
          <p:cNvSpPr txBox="1"/>
          <p:nvPr/>
        </p:nvSpPr>
        <p:spPr>
          <a:xfrm>
            <a:off x="3877286" y="4319428"/>
            <a:ext cx="3863066" cy="765756"/>
          </a:xfrm>
          <a:prstGeom prst="rect">
            <a:avLst/>
          </a:prstGeom>
          <a:solidFill>
            <a:schemeClr val="bg1"/>
          </a:solidFill>
          <a:ln w="19050">
            <a:solidFill>
              <a:srgbClr val="C6DFE9"/>
            </a:solidFill>
          </a:ln>
          <a:effectLst/>
        </p:spPr>
        <p:txBody>
          <a:bodyPr wrap="square">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13</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What factors affect the rate of water uptake by a plant?</a:t>
            </a: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836316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761729" cy="83776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Due to water evaporation from the </a:t>
            </a:r>
            <a:r>
              <a:rPr lang="en-GB" dirty="0" smtClean="0">
                <a:latin typeface="Arial" panose="020B0604020202020204" pitchFamily="34" charset="0"/>
                <a:cs typeface="Arial" panose="020B0604020202020204" pitchFamily="34" charset="0"/>
              </a:rPr>
              <a:t>leaves</a:t>
            </a:r>
            <a:endParaRPr lang="en-GB" dirty="0">
              <a:latin typeface="Arial" panose="020B0604020202020204" pitchFamily="34" charset="0"/>
              <a:cs typeface="Arial" panose="020B0604020202020204" pitchFamily="34" charset="0"/>
            </a:endParaRPr>
          </a:p>
        </p:txBody>
      </p:sp>
      <p:sp>
        <p:nvSpPr>
          <p:cNvPr id="9" name="TextBox 8" title="Answer box"/>
          <p:cNvSpPr txBox="1"/>
          <p:nvPr/>
        </p:nvSpPr>
        <p:spPr>
          <a:xfrm>
            <a:off x="3877286" y="4319428"/>
            <a:ext cx="3761729" cy="837764"/>
          </a:xfrm>
          <a:prstGeom prst="rect">
            <a:avLst/>
          </a:prstGeom>
          <a:solidFill>
            <a:schemeClr val="bg1"/>
          </a:solidFill>
          <a:ln w="19050">
            <a:solidFill>
              <a:srgbClr val="C6DFE9"/>
            </a:solidFill>
          </a:ln>
          <a:effectLst/>
        </p:spPr>
        <p:txBody>
          <a:bodyPr wrap="square">
            <a:no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14</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smtClean="0">
                <a:latin typeface="Arial" panose="020B0604020202020204" pitchFamily="34" charset="0"/>
                <a:cs typeface="Arial" panose="020B0604020202020204" pitchFamily="34" charset="0"/>
              </a:rPr>
              <a:t>How is water pulled up the xylem?</a:t>
            </a:r>
            <a:endParaRPr lang="en-GB" altLang="en-US" sz="1600" dirty="0">
              <a:latin typeface="Arial" panose="020B0604020202020204" pitchFamily="34" charset="0"/>
              <a:cs typeface="Arial" panose="020B0604020202020204" pitchFamily="34" charset="0"/>
            </a:endParaRP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58107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Air</a:t>
            </a:r>
          </a:p>
        </p:txBody>
      </p:sp>
      <p:sp>
        <p:nvSpPr>
          <p:cNvPr id="9" name="TextBox 8" title="Answer box"/>
          <p:cNvSpPr txBox="1"/>
          <p:nvPr/>
        </p:nvSpPr>
        <p:spPr>
          <a:xfrm>
            <a:off x="3877286" y="4319428"/>
            <a:ext cx="3503026" cy="477724"/>
          </a:xfrm>
          <a:prstGeom prst="rect">
            <a:avLst/>
          </a:prstGeom>
          <a:solidFill>
            <a:schemeClr val="bg1"/>
          </a:solidFill>
          <a:ln w="19050">
            <a:solidFill>
              <a:srgbClr val="C6DFE9"/>
            </a:solidFill>
          </a:ln>
          <a:effectLst/>
        </p:spPr>
        <p:txBody>
          <a:bodyPr>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15</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What is between the cells of the spongy mesophyll</a:t>
            </a:r>
            <a:r>
              <a:rPr lang="en-GB" altLang="en-US" sz="1600" dirty="0" smtClean="0">
                <a:latin typeface="Arial" panose="020B0604020202020204" pitchFamily="34" charset="0"/>
                <a:cs typeface="Arial" panose="020B0604020202020204" pitchFamily="34" charset="0"/>
              </a:rPr>
              <a:t>?</a:t>
            </a:r>
            <a:endParaRPr lang="en-GB" altLang="en-US" sz="1600" dirty="0">
              <a:latin typeface="Arial" panose="020B0604020202020204" pitchFamily="34" charset="0"/>
              <a:cs typeface="Arial" panose="020B0604020202020204" pitchFamily="34" charset="0"/>
            </a:endParaRP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702236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1704254" y="1808161"/>
            <a:ext cx="3947866" cy="1200329"/>
          </a:xfrm>
          <a:prstGeom prst="rect">
            <a:avLst/>
          </a:prstGeom>
        </p:spPr>
        <p:txBody>
          <a:bodyPr wrap="square">
            <a:spAutoFit/>
          </a:bodyPr>
          <a:lstStyle/>
          <a:p>
            <a:r>
              <a:rPr lang="en-GB" dirty="0">
                <a:latin typeface="Arial" panose="020B0604020202020204" pitchFamily="34" charset="0"/>
                <a:cs typeface="Arial" panose="020B0604020202020204" pitchFamily="34" charset="0"/>
              </a:rPr>
              <a:t>Build a </a:t>
            </a:r>
            <a:r>
              <a:rPr lang="en-GB" dirty="0" smtClean="0">
                <a:latin typeface="Arial" panose="020B0604020202020204" pitchFamily="34" charset="0"/>
                <a:cs typeface="Arial" panose="020B0604020202020204" pitchFamily="34" charset="0"/>
              </a:rPr>
              <a:t>plant </a:t>
            </a:r>
            <a:r>
              <a:rPr lang="en-GB" dirty="0">
                <a:latin typeface="Arial" panose="020B0604020202020204" pitchFamily="34" charset="0"/>
                <a:cs typeface="Arial" panose="020B0604020202020204" pitchFamily="34" charset="0"/>
              </a:rPr>
              <a:t>by collecting a root, stem, leaves and a flower in a minimum of 5 moves by answering questions about transport in plants. </a:t>
            </a:r>
          </a:p>
        </p:txBody>
      </p:sp>
      <p:grpSp>
        <p:nvGrpSpPr>
          <p:cNvPr id="13" name="Group 12" title="Plant diagram with coloured labels"/>
          <p:cNvGrpSpPr/>
          <p:nvPr/>
        </p:nvGrpSpPr>
        <p:grpSpPr>
          <a:xfrm>
            <a:off x="5996221" y="1564928"/>
            <a:ext cx="1549873" cy="2117683"/>
            <a:chOff x="6378949" y="649822"/>
            <a:chExt cx="2297507" cy="3139218"/>
          </a:xfrm>
        </p:grpSpPr>
        <p:pic>
          <p:nvPicPr>
            <p:cNvPr id="2054" name="Picture 6" title="Plant diagra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378949" y="649822"/>
              <a:ext cx="2128439" cy="3139218"/>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p:cNvGrpSpPr/>
            <p:nvPr/>
          </p:nvGrpSpPr>
          <p:grpSpPr>
            <a:xfrm>
              <a:off x="6402579" y="649822"/>
              <a:ext cx="2273877" cy="2885102"/>
              <a:chOff x="6402579" y="649822"/>
              <a:chExt cx="2273877" cy="2885102"/>
            </a:xfrm>
          </p:grpSpPr>
          <p:sp>
            <p:nvSpPr>
              <p:cNvPr id="15" name="1-Button">
                <a:hlinkClick r:id="rId4" action="ppaction://hlinksldjump"/>
              </p:cNvPr>
              <p:cNvSpPr/>
              <p:nvPr/>
            </p:nvSpPr>
            <p:spPr>
              <a:xfrm>
                <a:off x="6402579" y="3180912"/>
                <a:ext cx="338137" cy="354012"/>
              </a:xfrm>
              <a:prstGeom prst="ellipse">
                <a:avLst/>
              </a:prstGeom>
              <a:solidFill>
                <a:schemeClr val="accent2">
                  <a:lumMod val="40000"/>
                  <a:lumOff val="60000"/>
                </a:schemeClr>
              </a:solidFill>
              <a:ln>
                <a:solidFill>
                  <a:schemeClr val="accent2">
                    <a:lumMod val="75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300" dirty="0">
                  <a:latin typeface="Myriad Pro" pitchFamily="34" charset="0"/>
                </a:endParaRPr>
              </a:p>
            </p:txBody>
          </p:sp>
          <p:sp>
            <p:nvSpPr>
              <p:cNvPr id="16" name="7-Button">
                <a:hlinkClick r:id="rId5" action="ppaction://hlinksldjump"/>
              </p:cNvPr>
              <p:cNvSpPr/>
              <p:nvPr/>
            </p:nvSpPr>
            <p:spPr>
              <a:xfrm>
                <a:off x="7709535" y="2326493"/>
                <a:ext cx="338137" cy="354012"/>
              </a:xfrm>
              <a:prstGeom prst="ellipse">
                <a:avLst/>
              </a:prstGeom>
              <a:solidFill>
                <a:schemeClr val="accent6">
                  <a:lumMod val="60000"/>
                  <a:lumOff val="40000"/>
                </a:schemeClr>
              </a:solidFill>
              <a:ln>
                <a:solidFill>
                  <a:schemeClr val="accent6">
                    <a:lumMod val="75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300" dirty="0">
                  <a:latin typeface="Myriad Pro" pitchFamily="34" charset="0"/>
                </a:endParaRPr>
              </a:p>
            </p:txBody>
          </p:sp>
          <p:sp>
            <p:nvSpPr>
              <p:cNvPr id="17" name="11-Button">
                <a:hlinkClick r:id="rId6" action="ppaction://hlinksldjump"/>
              </p:cNvPr>
              <p:cNvSpPr/>
              <p:nvPr/>
            </p:nvSpPr>
            <p:spPr>
              <a:xfrm>
                <a:off x="6501322" y="1193026"/>
                <a:ext cx="338137" cy="354012"/>
              </a:xfrm>
              <a:prstGeom prst="ellipse">
                <a:avLst/>
              </a:prstGeom>
              <a:solidFill>
                <a:schemeClr val="accent3">
                  <a:lumMod val="60000"/>
                  <a:lumOff val="40000"/>
                </a:schemeClr>
              </a:solidFill>
              <a:ln>
                <a:solidFill>
                  <a:schemeClr val="accent3">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endParaRPr lang="en-GB" sz="1300" dirty="0">
                  <a:latin typeface="Myriad Pro" pitchFamily="34" charset="0"/>
                </a:endParaRPr>
              </a:p>
            </p:txBody>
          </p:sp>
          <p:sp>
            <p:nvSpPr>
              <p:cNvPr id="18" name="15-Button">
                <a:hlinkClick r:id="rId7" action="ppaction://hlinksldjump"/>
              </p:cNvPr>
              <p:cNvSpPr/>
              <p:nvPr/>
            </p:nvSpPr>
            <p:spPr>
              <a:xfrm>
                <a:off x="8338319" y="1788258"/>
                <a:ext cx="338137" cy="354012"/>
              </a:xfrm>
              <a:prstGeom prst="ellipse">
                <a:avLst/>
              </a:prstGeom>
              <a:solidFill>
                <a:schemeClr val="accent5">
                  <a:lumMod val="40000"/>
                  <a:lumOff val="60000"/>
                </a:schemeClr>
              </a:solidFill>
              <a:ln>
                <a:solidFill>
                  <a:schemeClr val="accent5">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endParaRPr lang="en-GB" sz="1300" dirty="0">
                  <a:latin typeface="Myriad Pro" pitchFamily="34" charset="0"/>
                </a:endParaRPr>
              </a:p>
            </p:txBody>
          </p:sp>
          <p:sp>
            <p:nvSpPr>
              <p:cNvPr id="19" name="19-Button">
                <a:hlinkClick r:id="rId8" action="ppaction://hlinksldjump"/>
              </p:cNvPr>
              <p:cNvSpPr/>
              <p:nvPr/>
            </p:nvSpPr>
            <p:spPr>
              <a:xfrm>
                <a:off x="8229236" y="649822"/>
                <a:ext cx="338137" cy="354012"/>
              </a:xfrm>
              <a:prstGeom prst="ellipse">
                <a:avLst/>
              </a:prstGeom>
              <a:solidFill>
                <a:schemeClr val="accent4">
                  <a:lumMod val="60000"/>
                  <a:lumOff val="40000"/>
                </a:schemeClr>
              </a:solidFill>
              <a:ln>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endParaRPr lang="en-GB" sz="1300" dirty="0">
                  <a:latin typeface="Myriad Pro" pitchFamily="34" charset="0"/>
                </a:endParaRPr>
              </a:p>
            </p:txBody>
          </p:sp>
        </p:grpSp>
      </p:grpSp>
      <p:pic>
        <p:nvPicPr>
          <p:cNvPr id="23" name="Picture 7" title="GCSE Reform"/>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title="Coloured nucleus diagram"/>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5364088" y="4065785"/>
            <a:ext cx="2519756" cy="10193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704254" y="4077072"/>
            <a:ext cx="3587826" cy="646331"/>
          </a:xfrm>
          <a:prstGeom prst="rect">
            <a:avLst/>
          </a:prstGeom>
        </p:spPr>
        <p:txBody>
          <a:bodyPr wrap="square">
            <a:spAutoFit/>
          </a:bodyPr>
          <a:lstStyle/>
          <a:p>
            <a:r>
              <a:rPr lang="en-GB" dirty="0">
                <a:latin typeface="Arial" panose="020B0604020202020204" pitchFamily="34" charset="0"/>
                <a:cs typeface="Arial" panose="020B0604020202020204" pitchFamily="34" charset="0"/>
              </a:rPr>
              <a:t>Pick a different coloured nucleus each time to build your plant.</a:t>
            </a:r>
          </a:p>
        </p:txBody>
      </p:sp>
      <p:grpSp>
        <p:nvGrpSpPr>
          <p:cNvPr id="4" name="Group 3" title="About button"/>
          <p:cNvGrpSpPr/>
          <p:nvPr/>
        </p:nvGrpSpPr>
        <p:grpSpPr>
          <a:xfrm>
            <a:off x="7596336" y="1124744"/>
            <a:ext cx="547108" cy="243090"/>
            <a:chOff x="1816212" y="5490722"/>
            <a:chExt cx="547108" cy="243090"/>
          </a:xfrm>
        </p:grpSpPr>
        <p:sp>
          <p:nvSpPr>
            <p:cNvPr id="29" name="ResetButton">
              <a:hlinkClick r:id="rId11" action="ppaction://hlinksldjump"/>
            </p:cNvPr>
            <p:cNvSpPr/>
            <p:nvPr/>
          </p:nvSpPr>
          <p:spPr>
            <a:xfrm>
              <a:off x="1816212" y="5490722"/>
              <a:ext cx="547108" cy="243090"/>
            </a:xfrm>
            <a:prstGeom prst="roundRect">
              <a:avLst>
                <a:gd name="adj" fmla="val 10974"/>
              </a:avLst>
            </a:prstGeom>
            <a:solidFill>
              <a:schemeClr val="accent5">
                <a:lumMod val="75000"/>
              </a:schemeClr>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051" name="Picture 3" title="About button">
              <a:hlinkClick r:id="rId11" action="ppaction://hlinksldjump"/>
            </p:cNvPr>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1902992" y="5569937"/>
              <a:ext cx="373548" cy="84660"/>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ResetButton" title="Start button">
            <a:hlinkClick r:id="rId13" action="ppaction://hlinksldjump"/>
          </p:cNvPr>
          <p:cNvSpPr/>
          <p:nvPr/>
        </p:nvSpPr>
        <p:spPr>
          <a:xfrm>
            <a:off x="4211960" y="5229200"/>
            <a:ext cx="811572" cy="360596"/>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052" name="Picture 4" title="Start button">
            <a:hlinkClick r:id="rId13" action="ppaction://hlinksldjump"/>
          </p:cNvPr>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4365323" y="5336952"/>
            <a:ext cx="504847" cy="14509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2" title="OCR logo"/>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3" descr="GCSE (9–1) Gateway Science Suite, Combined Science A"/>
          <p:cNvPicPr>
            <a:picLocks noChangeAspect="1" noChangeArrowheads="1"/>
          </p:cNvPicPr>
          <p:nvPr/>
        </p:nvPicPr>
        <p:blipFill rotWithShape="1">
          <a:blip r:embed="rId16">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96780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293096"/>
            <a:ext cx="3935074" cy="864096"/>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Converted to starch and stored or used to make other </a:t>
            </a:r>
            <a:r>
              <a:rPr lang="en-GB" dirty="0" smtClean="0">
                <a:latin typeface="Arial" panose="020B0604020202020204" pitchFamily="34" charset="0"/>
                <a:cs typeface="Arial" panose="020B0604020202020204" pitchFamily="34" charset="0"/>
              </a:rPr>
              <a:t>substances</a:t>
            </a:r>
            <a:endParaRPr lang="en-GB" dirty="0">
              <a:latin typeface="Arial" panose="020B0604020202020204" pitchFamily="34" charset="0"/>
              <a:cs typeface="Arial" panose="020B0604020202020204" pitchFamily="34" charset="0"/>
            </a:endParaRPr>
          </a:p>
        </p:txBody>
      </p:sp>
      <p:sp>
        <p:nvSpPr>
          <p:cNvPr id="9" name="TextBox 8" title="Answer box"/>
          <p:cNvSpPr txBox="1"/>
          <p:nvPr/>
        </p:nvSpPr>
        <p:spPr>
          <a:xfrm>
            <a:off x="3877286" y="4293096"/>
            <a:ext cx="3935074" cy="864096"/>
          </a:xfrm>
          <a:prstGeom prst="rect">
            <a:avLst/>
          </a:prstGeom>
          <a:solidFill>
            <a:schemeClr val="bg1"/>
          </a:solidFill>
          <a:ln w="19050">
            <a:solidFill>
              <a:srgbClr val="C6DFE9"/>
            </a:solidFill>
          </a:ln>
          <a:effectLst/>
        </p:spPr>
        <p:txBody>
          <a:bodyPr wrap="square">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16</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What happens to the sugars made from photosynthesis?</a:t>
            </a: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19183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err="1">
                <a:latin typeface="Arial" panose="020B0604020202020204" pitchFamily="34" charset="0"/>
                <a:cs typeface="Arial" panose="020B0604020202020204" pitchFamily="34" charset="0"/>
              </a:rPr>
              <a:t>Potometer</a:t>
            </a:r>
            <a:endParaRPr lang="en-GB" dirty="0">
              <a:latin typeface="Arial" panose="020B0604020202020204" pitchFamily="34" charset="0"/>
              <a:cs typeface="Arial" panose="020B0604020202020204" pitchFamily="34" charset="0"/>
            </a:endParaRPr>
          </a:p>
        </p:txBody>
      </p:sp>
      <p:sp>
        <p:nvSpPr>
          <p:cNvPr id="9" name="TextBox 8" title="Answer box"/>
          <p:cNvSpPr txBox="1"/>
          <p:nvPr/>
        </p:nvSpPr>
        <p:spPr>
          <a:xfrm>
            <a:off x="3877286" y="4319428"/>
            <a:ext cx="3503026" cy="477724"/>
          </a:xfrm>
          <a:prstGeom prst="rect">
            <a:avLst/>
          </a:prstGeom>
          <a:solidFill>
            <a:schemeClr val="bg1"/>
          </a:solidFill>
          <a:ln w="19050">
            <a:solidFill>
              <a:srgbClr val="C6DFE9"/>
            </a:solidFill>
          </a:ln>
          <a:effectLst/>
        </p:spPr>
        <p:txBody>
          <a:bodyPr>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17</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What piece of equipment can be used to investigate </a:t>
            </a:r>
            <a:r>
              <a:rPr lang="en-GB" altLang="en-US" sz="1600" dirty="0" smtClean="0">
                <a:latin typeface="Arial" panose="020B0604020202020204" pitchFamily="34" charset="0"/>
                <a:cs typeface="Arial" panose="020B0604020202020204" pitchFamily="34" charset="0"/>
              </a:rPr>
              <a:t/>
            </a:r>
            <a:br>
              <a:rPr lang="en-GB" altLang="en-US" sz="1600" dirty="0" smtClean="0">
                <a:latin typeface="Arial" panose="020B0604020202020204" pitchFamily="34" charset="0"/>
                <a:cs typeface="Arial" panose="020B0604020202020204" pitchFamily="34" charset="0"/>
              </a:rPr>
            </a:br>
            <a:r>
              <a:rPr lang="en-GB" altLang="en-US" sz="1600" dirty="0" smtClean="0">
                <a:latin typeface="Arial" panose="020B0604020202020204" pitchFamily="34" charset="0"/>
                <a:cs typeface="Arial" panose="020B0604020202020204" pitchFamily="34" charset="0"/>
              </a:rPr>
              <a:t>water </a:t>
            </a:r>
            <a:r>
              <a:rPr lang="en-GB" altLang="en-US" sz="1600" dirty="0">
                <a:latin typeface="Arial" panose="020B0604020202020204" pitchFamily="34" charset="0"/>
                <a:cs typeface="Arial" panose="020B0604020202020204" pitchFamily="34" charset="0"/>
              </a:rPr>
              <a:t>uptake by a plant?</a:t>
            </a: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722154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Lignin</a:t>
            </a:r>
          </a:p>
        </p:txBody>
      </p:sp>
      <p:sp>
        <p:nvSpPr>
          <p:cNvPr id="9" name="TextBox 8" title="Answer box"/>
          <p:cNvSpPr txBox="1"/>
          <p:nvPr/>
        </p:nvSpPr>
        <p:spPr>
          <a:xfrm>
            <a:off x="3877286" y="4319428"/>
            <a:ext cx="3503026" cy="477724"/>
          </a:xfrm>
          <a:prstGeom prst="rect">
            <a:avLst/>
          </a:prstGeom>
          <a:solidFill>
            <a:schemeClr val="bg1"/>
          </a:solidFill>
          <a:ln w="19050">
            <a:solidFill>
              <a:srgbClr val="C6DFE9"/>
            </a:solidFill>
          </a:ln>
          <a:effectLst/>
        </p:spPr>
        <p:txBody>
          <a:bodyPr>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18</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What material supports the structure of the xylem</a:t>
            </a:r>
            <a:r>
              <a:rPr lang="en-GB" altLang="en-US" sz="1600" dirty="0" smtClean="0">
                <a:latin typeface="Arial" panose="020B0604020202020204" pitchFamily="34" charset="0"/>
                <a:cs typeface="Arial" panose="020B0604020202020204" pitchFamily="34" charset="0"/>
              </a:rPr>
              <a:t>?</a:t>
            </a:r>
            <a:endParaRPr lang="en-GB" altLang="en-US" sz="1600" dirty="0">
              <a:latin typeface="Arial" panose="020B0604020202020204" pitchFamily="34" charset="0"/>
              <a:cs typeface="Arial" panose="020B0604020202020204" pitchFamily="34" charset="0"/>
            </a:endParaRP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87620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smtClean="0">
                <a:latin typeface="Arial" panose="020B0604020202020204" pitchFamily="34" charset="0"/>
                <a:cs typeface="Arial" panose="020B0604020202020204" pitchFamily="34" charset="0"/>
              </a:rPr>
              <a:t>Dead</a:t>
            </a:r>
            <a:endParaRPr lang="en-GB" dirty="0">
              <a:latin typeface="Arial" panose="020B0604020202020204" pitchFamily="34" charset="0"/>
              <a:cs typeface="Arial" panose="020B0604020202020204" pitchFamily="34" charset="0"/>
            </a:endParaRPr>
          </a:p>
        </p:txBody>
      </p:sp>
      <p:sp>
        <p:nvSpPr>
          <p:cNvPr id="9" name="TextBox 8" title="Answer box"/>
          <p:cNvSpPr txBox="1"/>
          <p:nvPr/>
        </p:nvSpPr>
        <p:spPr>
          <a:xfrm>
            <a:off x="3877286" y="4319428"/>
            <a:ext cx="3503026" cy="477724"/>
          </a:xfrm>
          <a:prstGeom prst="rect">
            <a:avLst/>
          </a:prstGeom>
          <a:solidFill>
            <a:schemeClr val="bg1"/>
          </a:solidFill>
          <a:ln w="19050">
            <a:solidFill>
              <a:srgbClr val="C6DFE9"/>
            </a:solidFill>
          </a:ln>
          <a:effectLst/>
        </p:spPr>
        <p:txBody>
          <a:bodyPr>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19</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smtClean="0">
                <a:latin typeface="Arial" panose="020B0604020202020204" pitchFamily="34" charset="0"/>
                <a:cs typeface="Arial" panose="020B0604020202020204" pitchFamily="34" charset="0"/>
              </a:rPr>
              <a:t>Are xylem dead or living tissue?</a:t>
            </a:r>
            <a:endParaRPr lang="en-GB" altLang="en-US" sz="1600" dirty="0">
              <a:latin typeface="Arial" panose="020B0604020202020204" pitchFamily="34" charset="0"/>
              <a:cs typeface="Arial" panose="020B0604020202020204" pitchFamily="34" charset="0"/>
            </a:endParaRP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62236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smtClean="0">
                <a:latin typeface="Arial" panose="020B0604020202020204" pitchFamily="34" charset="0"/>
                <a:cs typeface="Arial" panose="020B0604020202020204" pitchFamily="34" charset="0"/>
              </a:rPr>
              <a:t>It has become flaccid</a:t>
            </a:r>
            <a:endParaRPr lang="en-GB" dirty="0">
              <a:latin typeface="Arial" panose="020B0604020202020204" pitchFamily="34" charset="0"/>
              <a:cs typeface="Arial" panose="020B0604020202020204" pitchFamily="34" charset="0"/>
            </a:endParaRPr>
          </a:p>
        </p:txBody>
      </p:sp>
      <p:sp>
        <p:nvSpPr>
          <p:cNvPr id="9" name="TextBox 8" title="Answer box"/>
          <p:cNvSpPr txBox="1"/>
          <p:nvPr/>
        </p:nvSpPr>
        <p:spPr>
          <a:xfrm>
            <a:off x="3877286" y="4319428"/>
            <a:ext cx="3503026" cy="477724"/>
          </a:xfrm>
          <a:prstGeom prst="rect">
            <a:avLst/>
          </a:prstGeom>
          <a:solidFill>
            <a:schemeClr val="bg1"/>
          </a:solidFill>
          <a:ln w="19050">
            <a:solidFill>
              <a:srgbClr val="C6DFE9"/>
            </a:solidFill>
          </a:ln>
          <a:effectLst/>
        </p:spPr>
        <p:txBody>
          <a:bodyPr>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20</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What has happened to cells when the plant has lost water </a:t>
            </a:r>
            <a:r>
              <a:rPr lang="en-GB" altLang="en-US" sz="1600" dirty="0" smtClean="0">
                <a:latin typeface="Arial" panose="020B0604020202020204" pitchFamily="34" charset="0"/>
                <a:cs typeface="Arial" panose="020B0604020202020204" pitchFamily="34" charset="0"/>
              </a:rPr>
              <a:t/>
            </a:r>
            <a:br>
              <a:rPr lang="en-GB" altLang="en-US" sz="1600" dirty="0" smtClean="0">
                <a:latin typeface="Arial" panose="020B0604020202020204" pitchFamily="34" charset="0"/>
                <a:cs typeface="Arial" panose="020B0604020202020204" pitchFamily="34" charset="0"/>
              </a:rPr>
            </a:br>
            <a:r>
              <a:rPr lang="en-GB" altLang="en-US" sz="1600" dirty="0" smtClean="0">
                <a:latin typeface="Arial" panose="020B0604020202020204" pitchFamily="34" charset="0"/>
                <a:cs typeface="Arial" panose="020B0604020202020204" pitchFamily="34" charset="0"/>
              </a:rPr>
              <a:t>and </a:t>
            </a:r>
            <a:r>
              <a:rPr lang="en-GB" altLang="en-US" sz="1600" dirty="0">
                <a:latin typeface="Arial" panose="020B0604020202020204" pitchFamily="34" charset="0"/>
                <a:cs typeface="Arial" panose="020B0604020202020204" pitchFamily="34" charset="0"/>
              </a:rPr>
              <a:t>become soft?</a:t>
            </a: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94622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935074" cy="909772"/>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Continuous chain of water is broken/loss of </a:t>
            </a:r>
            <a:r>
              <a:rPr lang="en-GB" dirty="0" smtClean="0">
                <a:latin typeface="Arial" panose="020B0604020202020204" pitchFamily="34" charset="0"/>
                <a:cs typeface="Arial" panose="020B0604020202020204" pitchFamily="34" charset="0"/>
              </a:rPr>
              <a:t>cohesion</a:t>
            </a:r>
            <a:endParaRPr lang="en-GB" dirty="0">
              <a:latin typeface="Arial" panose="020B0604020202020204" pitchFamily="34" charset="0"/>
              <a:cs typeface="Arial" panose="020B0604020202020204" pitchFamily="34" charset="0"/>
            </a:endParaRPr>
          </a:p>
        </p:txBody>
      </p:sp>
      <p:sp>
        <p:nvSpPr>
          <p:cNvPr id="9" name="TextBox 8" title="Answer box"/>
          <p:cNvSpPr txBox="1"/>
          <p:nvPr/>
        </p:nvSpPr>
        <p:spPr>
          <a:xfrm>
            <a:off x="3877286" y="4319428"/>
            <a:ext cx="3935074" cy="909772"/>
          </a:xfrm>
          <a:prstGeom prst="rect">
            <a:avLst/>
          </a:prstGeom>
          <a:solidFill>
            <a:schemeClr val="bg1"/>
          </a:solidFill>
          <a:ln w="19050">
            <a:solidFill>
              <a:srgbClr val="C6DFE9"/>
            </a:solidFill>
          </a:ln>
          <a:effectLst/>
        </p:spPr>
        <p:txBody>
          <a:bodyPr wrap="square">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smtClean="0">
                <a:solidFill>
                  <a:srgbClr val="00B0F0"/>
                </a:solidFill>
                <a:latin typeface="Arial" panose="020B0604020202020204" pitchFamily="34" charset="0"/>
                <a:cs typeface="Arial" panose="020B0604020202020204" pitchFamily="34" charset="0"/>
              </a:rPr>
              <a:t>Question 21</a:t>
            </a:r>
          </a:p>
          <a:p>
            <a:pPr algn="ctr"/>
            <a:endParaRPr lang="en-GB" altLang="en-US" dirty="0" smtClean="0">
              <a:latin typeface="Arial" panose="020B0604020202020204" pitchFamily="34" charset="0"/>
              <a:cs typeface="Arial" panose="020B0604020202020204" pitchFamily="34" charset="0"/>
            </a:endParaRPr>
          </a:p>
          <a:p>
            <a:pPr algn="ctr"/>
            <a:r>
              <a:rPr lang="en-GB" altLang="en-US" sz="1600" dirty="0" smtClean="0">
                <a:latin typeface="Arial" panose="020B0604020202020204" pitchFamily="34" charset="0"/>
                <a:cs typeface="Arial" panose="020B0604020202020204" pitchFamily="34" charset="0"/>
              </a:rPr>
              <a:t>Why would water stop flowing up the xylem if it contained</a:t>
            </a:r>
            <a:br>
              <a:rPr lang="en-GB" altLang="en-US" sz="1600" dirty="0" smtClean="0">
                <a:latin typeface="Arial" panose="020B0604020202020204" pitchFamily="34" charset="0"/>
                <a:cs typeface="Arial" panose="020B0604020202020204" pitchFamily="34" charset="0"/>
              </a:rPr>
            </a:br>
            <a:r>
              <a:rPr lang="en-GB" altLang="en-US" sz="1600" dirty="0" smtClean="0">
                <a:latin typeface="Arial" panose="020B0604020202020204" pitchFamily="34" charset="0"/>
                <a:cs typeface="Arial" panose="020B0604020202020204" pitchFamily="34" charset="0"/>
              </a:rPr>
              <a:t> an air bubble?</a:t>
            </a:r>
            <a:endParaRPr lang="en-GB" altLang="en-US" sz="1600" dirty="0">
              <a:latin typeface="Arial" panose="020B0604020202020204" pitchFamily="34" charset="0"/>
              <a:cs typeface="Arial" panose="020B0604020202020204" pitchFamily="34" charset="0"/>
            </a:endParaRP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103042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Root pressure</a:t>
            </a:r>
          </a:p>
        </p:txBody>
      </p:sp>
      <p:sp>
        <p:nvSpPr>
          <p:cNvPr id="9" name="TextBox 8" title="Answer box"/>
          <p:cNvSpPr txBox="1"/>
          <p:nvPr/>
        </p:nvSpPr>
        <p:spPr>
          <a:xfrm>
            <a:off x="3877286" y="4319428"/>
            <a:ext cx="3503026" cy="477724"/>
          </a:xfrm>
          <a:prstGeom prst="rect">
            <a:avLst/>
          </a:prstGeom>
          <a:solidFill>
            <a:schemeClr val="bg1"/>
          </a:solidFill>
          <a:ln w="19050">
            <a:solidFill>
              <a:srgbClr val="C6DFE9"/>
            </a:solidFill>
          </a:ln>
          <a:effectLst/>
        </p:spPr>
        <p:txBody>
          <a:bodyPr>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smtClean="0">
                <a:solidFill>
                  <a:srgbClr val="00B0F0"/>
                </a:solidFill>
                <a:latin typeface="Arial" panose="020B0604020202020204" pitchFamily="34" charset="0"/>
                <a:cs typeface="Arial" panose="020B0604020202020204" pitchFamily="34" charset="0"/>
              </a:rPr>
              <a:t>Question 22</a:t>
            </a:r>
          </a:p>
          <a:p>
            <a:pPr algn="ctr"/>
            <a:endParaRPr lang="en-GB" altLang="en-US" dirty="0" smtClean="0">
              <a:latin typeface="Arial" panose="020B0604020202020204" pitchFamily="34" charset="0"/>
              <a:cs typeface="Arial" panose="020B0604020202020204" pitchFamily="34" charset="0"/>
            </a:endParaRPr>
          </a:p>
          <a:p>
            <a:pPr algn="ctr"/>
            <a:r>
              <a:rPr lang="en-GB" altLang="en-US" sz="1600" dirty="0" smtClean="0">
                <a:latin typeface="Arial" panose="020B0604020202020204" pitchFamily="34" charset="0"/>
                <a:cs typeface="Arial" panose="020B0604020202020204" pitchFamily="34" charset="0"/>
              </a:rPr>
              <a:t>Why does a cut stem release sap?</a:t>
            </a:r>
            <a:endParaRPr lang="en-GB" altLang="en-US" sz="1600" dirty="0">
              <a:latin typeface="Arial" panose="020B0604020202020204" pitchFamily="34" charset="0"/>
              <a:cs typeface="Arial" panose="020B0604020202020204" pitchFamily="34" charset="0"/>
            </a:endParaRP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29109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Cohesion-tension</a:t>
            </a:r>
          </a:p>
        </p:txBody>
      </p:sp>
      <p:sp>
        <p:nvSpPr>
          <p:cNvPr id="9" name="TextBox 8" title="Answer box"/>
          <p:cNvSpPr txBox="1"/>
          <p:nvPr/>
        </p:nvSpPr>
        <p:spPr>
          <a:xfrm>
            <a:off x="3877286" y="4319428"/>
            <a:ext cx="3503026" cy="477724"/>
          </a:xfrm>
          <a:prstGeom prst="rect">
            <a:avLst/>
          </a:prstGeom>
          <a:solidFill>
            <a:schemeClr val="bg1"/>
          </a:solidFill>
          <a:ln w="19050">
            <a:solidFill>
              <a:srgbClr val="C6DFE9"/>
            </a:solidFill>
          </a:ln>
          <a:effectLst/>
        </p:spPr>
        <p:txBody>
          <a:bodyPr>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smtClean="0">
                <a:solidFill>
                  <a:srgbClr val="00B0F0"/>
                </a:solidFill>
                <a:latin typeface="Arial" panose="020B0604020202020204" pitchFamily="34" charset="0"/>
                <a:cs typeface="Arial" panose="020B0604020202020204" pitchFamily="34" charset="0"/>
              </a:rPr>
              <a:t>Question 23</a:t>
            </a:r>
          </a:p>
          <a:p>
            <a:pPr algn="ctr"/>
            <a:endParaRPr lang="en-GB" altLang="en-US" dirty="0" smtClean="0">
              <a:latin typeface="Arial" panose="020B0604020202020204" pitchFamily="34" charset="0"/>
              <a:cs typeface="Arial" panose="020B0604020202020204" pitchFamily="34" charset="0"/>
            </a:endParaRPr>
          </a:p>
          <a:p>
            <a:pPr algn="ctr"/>
            <a:r>
              <a:rPr lang="en-GB" altLang="en-US" sz="1600" dirty="0" smtClean="0">
                <a:latin typeface="Arial" panose="020B0604020202020204" pitchFamily="34" charset="0"/>
                <a:cs typeface="Arial" panose="020B0604020202020204" pitchFamily="34" charset="0"/>
              </a:rPr>
              <a:t>What theory can be used to explain transpiration pull?</a:t>
            </a:r>
            <a:endParaRPr lang="en-GB" altLang="en-US" sz="1600" dirty="0">
              <a:latin typeface="Arial" panose="020B0604020202020204" pitchFamily="34" charset="0"/>
              <a:cs typeface="Arial" panose="020B0604020202020204" pitchFamily="34" charset="0"/>
            </a:endParaRP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2415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30"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935074" cy="665626"/>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Some water molecules have sufficient energy to leave the liquid</a:t>
            </a:r>
          </a:p>
        </p:txBody>
      </p:sp>
      <p:sp>
        <p:nvSpPr>
          <p:cNvPr id="9" name="TextBox 8" title="Answer box"/>
          <p:cNvSpPr txBox="1"/>
          <p:nvPr/>
        </p:nvSpPr>
        <p:spPr>
          <a:xfrm>
            <a:off x="3877286" y="4320000"/>
            <a:ext cx="3935074" cy="665626"/>
          </a:xfrm>
          <a:prstGeom prst="rect">
            <a:avLst/>
          </a:prstGeom>
          <a:solidFill>
            <a:schemeClr val="bg1"/>
          </a:solidFill>
          <a:ln w="19050">
            <a:solidFill>
              <a:srgbClr val="C6DFE9"/>
            </a:solidFill>
          </a:ln>
          <a:effectLst/>
        </p:spPr>
        <p:txBody>
          <a:bodyPr wrap="square">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smtClean="0">
                <a:solidFill>
                  <a:srgbClr val="00B0F0"/>
                </a:solidFill>
                <a:latin typeface="Arial" panose="020B0604020202020204" pitchFamily="34" charset="0"/>
                <a:cs typeface="Arial" panose="020B0604020202020204" pitchFamily="34" charset="0"/>
              </a:rPr>
              <a:t>Question 24</a:t>
            </a:r>
          </a:p>
          <a:p>
            <a:pPr algn="ctr"/>
            <a:endParaRPr lang="en-GB" altLang="en-US" dirty="0" smtClean="0">
              <a:latin typeface="Arial" panose="020B0604020202020204" pitchFamily="34" charset="0"/>
              <a:cs typeface="Arial" panose="020B0604020202020204" pitchFamily="34" charset="0"/>
            </a:endParaRPr>
          </a:p>
          <a:p>
            <a:pPr algn="ctr"/>
            <a:r>
              <a:rPr lang="en-GB" altLang="en-US" sz="1600" dirty="0" smtClean="0">
                <a:latin typeface="Arial" panose="020B0604020202020204" pitchFamily="34" charset="0"/>
                <a:cs typeface="Arial" panose="020B0604020202020204" pitchFamily="34" charset="0"/>
              </a:rPr>
              <a:t>How does evaporation occur in the mesophyll?</a:t>
            </a:r>
            <a:endParaRPr lang="en-GB" altLang="en-US" sz="1600" dirty="0">
              <a:latin typeface="Arial" panose="020B0604020202020204" pitchFamily="34" charset="0"/>
              <a:cs typeface="Arial" panose="020B0604020202020204" pitchFamily="34" charset="0"/>
            </a:endParaRP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76221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13"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26" name="Rounded Rectangle 25"/>
          <p:cNvSpPr/>
          <p:nvPr/>
        </p:nvSpPr>
        <p:spPr bwMode="auto">
          <a:xfrm>
            <a:off x="1857084" y="4185790"/>
            <a:ext cx="5800725" cy="1474789"/>
          </a:xfrm>
          <a:prstGeom prst="roundRect">
            <a:avLst/>
          </a:prstGeom>
          <a:solidFill>
            <a:srgbClr val="00B0F0">
              <a:alpha val="20000"/>
            </a:srgbClr>
          </a:solidFill>
          <a:ln>
            <a:noFill/>
          </a:ln>
        </p:spPr>
        <p:style>
          <a:lnRef idx="2">
            <a:schemeClr val="accent5"/>
          </a:lnRef>
          <a:fillRef idx="1">
            <a:schemeClr val="lt1"/>
          </a:fillRef>
          <a:effectRef idx="0">
            <a:schemeClr val="accent5"/>
          </a:effectRef>
          <a:fontRef idx="minor">
            <a:schemeClr val="dk1"/>
          </a:fontRef>
        </p:style>
        <p:txBody>
          <a:bodyPr anchor="ctr"/>
          <a:lstStyle/>
          <a:p>
            <a:pPr fontAlgn="auto">
              <a:lnSpc>
                <a:spcPct val="115000"/>
              </a:lnSpc>
              <a:spcBef>
                <a:spcPts val="0"/>
              </a:spcBef>
              <a:spcAft>
                <a:spcPts val="0"/>
              </a:spcAft>
              <a:defRPr/>
            </a:pPr>
            <a:r>
              <a:rPr lang="en-GB" sz="800" b="1" dirty="0">
                <a:latin typeface="Arial" panose="020B0604020202020204" pitchFamily="34" charset="0"/>
                <a:ea typeface="Calibri"/>
                <a:cs typeface="Arial" panose="020B0604020202020204" pitchFamily="34" charset="0"/>
              </a:rPr>
              <a:t>OCR Resources</a:t>
            </a:r>
            <a:r>
              <a:rPr lang="en-GB" sz="800" dirty="0">
                <a:latin typeface="Arial" panose="020B0604020202020204" pitchFamily="34" charset="0"/>
                <a:ea typeface="Calibri"/>
                <a:cs typeface="Arial" panose="020B0604020202020204" pitchFamily="34" charset="0"/>
              </a:rPr>
              <a:t>: </a:t>
            </a:r>
            <a:r>
              <a:rPr lang="en-GB" sz="800" i="1" dirty="0">
                <a:latin typeface="Arial" panose="020B0604020202020204" pitchFamily="34" charset="0"/>
                <a:ea typeface="Calibri"/>
                <a:cs typeface="Arial" panose="020B0604020202020204" pitchFamily="34" charset="0"/>
              </a:rPr>
              <a:t>the small print</a:t>
            </a:r>
            <a:endParaRPr lang="en-GB" sz="1100" dirty="0">
              <a:latin typeface="Arial" panose="020B0604020202020204" pitchFamily="34" charset="0"/>
              <a:ea typeface="Calibri"/>
              <a:cs typeface="Arial" panose="020B0604020202020204" pitchFamily="34" charset="0"/>
            </a:endParaRPr>
          </a:p>
          <a:p>
            <a:pPr fontAlgn="auto">
              <a:lnSpc>
                <a:spcPct val="120000"/>
              </a:lnSpc>
              <a:spcBef>
                <a:spcPts val="0"/>
              </a:spcBef>
              <a:spcAft>
                <a:spcPts val="0"/>
              </a:spcAft>
              <a:defRPr/>
            </a:pPr>
            <a:r>
              <a:rPr lang="en-GB" sz="600" dirty="0">
                <a:solidFill>
                  <a:srgbClr val="000000"/>
                </a:solidFill>
                <a:latin typeface="Arial" panose="020B0604020202020204" pitchFamily="34" charset="0"/>
                <a:ea typeface="Calibri"/>
                <a:cs typeface="Arial" panose="020B0604020202020204" pitchFamily="34" charset="0"/>
              </a:rPr>
              <a:t>OCR’s resources are provided to support the teaching of OCR specifications, but in no way constitute an endorsed teaching method that is required by the Board, and the decision to use them lies with the individual teacher.   Whilst every effort is made to ensure the accuracy of the content, OCR cannot be held responsible for any errors or omissions within these resources. </a:t>
            </a:r>
            <a:endParaRPr lang="en-GB" sz="1200" dirty="0">
              <a:solidFill>
                <a:srgbClr val="000000"/>
              </a:solidFill>
              <a:latin typeface="Arial" panose="020B0604020202020204" pitchFamily="34" charset="0"/>
              <a:ea typeface="Calibri"/>
              <a:cs typeface="Arial" panose="020B0604020202020204" pitchFamily="34" charset="0"/>
            </a:endParaRPr>
          </a:p>
          <a:p>
            <a:pPr fontAlgn="auto">
              <a:lnSpc>
                <a:spcPct val="115000"/>
              </a:lnSpc>
              <a:spcBef>
                <a:spcPts val="0"/>
              </a:spcBef>
              <a:spcAft>
                <a:spcPts val="0"/>
              </a:spcAft>
              <a:tabLst>
                <a:tab pos="2190750" algn="l"/>
              </a:tabLst>
              <a:defRPr/>
            </a:pPr>
            <a:r>
              <a:rPr lang="en-GB" sz="200" dirty="0">
                <a:latin typeface="Arial" panose="020B0604020202020204" pitchFamily="34" charset="0"/>
                <a:ea typeface="Calibri"/>
                <a:cs typeface="Arial" panose="020B0604020202020204" pitchFamily="34" charset="0"/>
              </a:rPr>
              <a:t>	</a:t>
            </a:r>
            <a:endParaRPr lang="en-GB" sz="1100" dirty="0">
              <a:latin typeface="Arial" panose="020B0604020202020204" pitchFamily="34" charset="0"/>
              <a:ea typeface="Calibri"/>
              <a:cs typeface="Arial" panose="020B0604020202020204" pitchFamily="34" charset="0"/>
            </a:endParaRPr>
          </a:p>
          <a:p>
            <a:pPr fontAlgn="auto">
              <a:lnSpc>
                <a:spcPct val="115000"/>
              </a:lnSpc>
              <a:spcBef>
                <a:spcPts val="0"/>
              </a:spcBef>
              <a:spcAft>
                <a:spcPts val="0"/>
              </a:spcAft>
              <a:defRPr/>
            </a:pPr>
            <a:r>
              <a:rPr lang="en-GB" sz="600" dirty="0">
                <a:latin typeface="Arial" panose="020B0604020202020204" pitchFamily="34" charset="0"/>
                <a:ea typeface="Calibri"/>
                <a:cs typeface="Arial" panose="020B0604020202020204" pitchFamily="34" charset="0"/>
              </a:rPr>
              <a:t>© OCR </a:t>
            </a:r>
            <a:r>
              <a:rPr lang="en-GB" sz="600" dirty="0" smtClean="0">
                <a:latin typeface="Arial" panose="020B0604020202020204" pitchFamily="34" charset="0"/>
                <a:ea typeface="Calibri"/>
                <a:cs typeface="Arial" panose="020B0604020202020204" pitchFamily="34" charset="0"/>
              </a:rPr>
              <a:t>2015 </a:t>
            </a:r>
            <a:r>
              <a:rPr lang="en-GB" sz="600" dirty="0">
                <a:latin typeface="Arial" panose="020B0604020202020204" pitchFamily="34" charset="0"/>
                <a:ea typeface="Calibri"/>
                <a:cs typeface="Arial" panose="020B0604020202020204" pitchFamily="34" charset="0"/>
              </a:rPr>
              <a:t>- This resource may be freely copied and distributed, as long as the OCR logo and this message remain intact and OCR is acknowledged as the originator of this work.</a:t>
            </a:r>
            <a:endParaRPr lang="en-GB" sz="1100" dirty="0">
              <a:latin typeface="Arial" panose="020B0604020202020204" pitchFamily="34" charset="0"/>
              <a:ea typeface="Calibri"/>
              <a:cs typeface="Arial" panose="020B0604020202020204" pitchFamily="34" charset="0"/>
            </a:endParaRPr>
          </a:p>
          <a:p>
            <a:pPr fontAlgn="auto">
              <a:lnSpc>
                <a:spcPct val="115000"/>
              </a:lnSpc>
              <a:spcBef>
                <a:spcPts val="0"/>
              </a:spcBef>
              <a:spcAft>
                <a:spcPts val="0"/>
              </a:spcAft>
              <a:defRPr/>
            </a:pPr>
            <a:r>
              <a:rPr lang="en-GB" sz="200" dirty="0">
                <a:latin typeface="Arial" panose="020B0604020202020204" pitchFamily="34" charset="0"/>
                <a:ea typeface="Calibri"/>
                <a:cs typeface="Arial" panose="020B0604020202020204" pitchFamily="34" charset="0"/>
              </a:rPr>
              <a:t> </a:t>
            </a:r>
            <a:endParaRPr lang="en-GB" sz="1100" dirty="0">
              <a:latin typeface="Arial" panose="020B0604020202020204" pitchFamily="34" charset="0"/>
              <a:ea typeface="Calibri"/>
              <a:cs typeface="Arial" panose="020B0604020202020204" pitchFamily="34" charset="0"/>
            </a:endParaRPr>
          </a:p>
          <a:p>
            <a:pPr fontAlgn="auto">
              <a:lnSpc>
                <a:spcPct val="115000"/>
              </a:lnSpc>
              <a:spcBef>
                <a:spcPts val="0"/>
              </a:spcBef>
              <a:spcAft>
                <a:spcPts val="0"/>
              </a:spcAft>
              <a:defRPr/>
            </a:pPr>
            <a:r>
              <a:rPr lang="en-GB" sz="600" dirty="0">
                <a:latin typeface="Arial" panose="020B0604020202020204" pitchFamily="34" charset="0"/>
                <a:ea typeface="Calibri"/>
                <a:cs typeface="Arial" panose="020B0604020202020204" pitchFamily="34" charset="0"/>
              </a:rPr>
              <a:t>OCR acknowledges the use of the following content:</a:t>
            </a:r>
          </a:p>
          <a:p>
            <a:pPr marL="171450" indent="-171450" fontAlgn="auto">
              <a:lnSpc>
                <a:spcPct val="115000"/>
              </a:lnSpc>
              <a:spcBef>
                <a:spcPts val="0"/>
              </a:spcBef>
              <a:spcAft>
                <a:spcPts val="0"/>
              </a:spcAft>
              <a:buFont typeface="Wingdings"/>
              <a:buChar char="l"/>
              <a:defRPr/>
            </a:pPr>
            <a:r>
              <a:rPr lang="en-GB" sz="600" dirty="0" smtClean="0">
                <a:latin typeface="Arial" pitchFamily="34" charset="0"/>
                <a:cs typeface="Arial" pitchFamily="34" charset="0"/>
                <a:sym typeface="Wingdings"/>
              </a:rPr>
              <a:t>Roots</a:t>
            </a:r>
            <a:r>
              <a:rPr lang="en-GB" sz="600" dirty="0" smtClean="0">
                <a:latin typeface="Arial" pitchFamily="34" charset="0"/>
                <a:cs typeface="Arial" pitchFamily="34" charset="0"/>
                <a:sym typeface="Wingdings"/>
              </a:rPr>
              <a:t>: kstudija/Shutterstock.com </a:t>
            </a:r>
            <a:r>
              <a:rPr lang="en-GB" sz="500" dirty="0">
                <a:latin typeface="Arial" pitchFamily="34" charset="0"/>
                <a:cs typeface="Arial" pitchFamily="34" charset="0"/>
                <a:sym typeface="Wingdings"/>
              </a:rPr>
              <a:t></a:t>
            </a:r>
            <a:r>
              <a:rPr lang="en-GB" sz="500" dirty="0" smtClean="0">
                <a:latin typeface="Arial" pitchFamily="34" charset="0"/>
                <a:cs typeface="Arial" pitchFamily="34" charset="0"/>
                <a:sym typeface="Wingdings"/>
              </a:rPr>
              <a:t> </a:t>
            </a:r>
            <a:r>
              <a:rPr lang="en-GB" sz="600" dirty="0" smtClean="0">
                <a:latin typeface="Arial" pitchFamily="34" charset="0"/>
                <a:cs typeface="Arial" pitchFamily="34" charset="0"/>
                <a:sym typeface="Wingdings"/>
              </a:rPr>
              <a:t>Stems, leaves and flowers: art marta/Shutterstock.com</a:t>
            </a:r>
            <a:r>
              <a:rPr lang="en-GB" sz="500" dirty="0" smtClean="0">
                <a:latin typeface="Arial" pitchFamily="34" charset="0"/>
                <a:cs typeface="Arial" pitchFamily="34" charset="0"/>
                <a:sym typeface="Wingdings"/>
              </a:rPr>
              <a:t> </a:t>
            </a:r>
            <a:r>
              <a:rPr lang="en-GB" sz="500" dirty="0">
                <a:latin typeface="Arial" pitchFamily="34" charset="0"/>
                <a:cs typeface="Arial" pitchFamily="34" charset="0"/>
                <a:sym typeface="Wingdings"/>
              </a:rPr>
              <a:t> </a:t>
            </a:r>
            <a:r>
              <a:rPr lang="en-GB" sz="600" dirty="0" smtClean="0">
                <a:latin typeface="Arial" pitchFamily="34" charset="0"/>
                <a:cs typeface="Arial" pitchFamily="34" charset="0"/>
                <a:sym typeface="Wingdings"/>
              </a:rPr>
              <a:t>Carrot: Jane Rix/Shutterstock.com </a:t>
            </a:r>
            <a:r>
              <a:rPr lang="en-GB" sz="500" dirty="0">
                <a:latin typeface="Arial" pitchFamily="34" charset="0"/>
                <a:cs typeface="Arial" pitchFamily="34" charset="0"/>
                <a:sym typeface="Wingdings"/>
              </a:rPr>
              <a:t></a:t>
            </a:r>
            <a:r>
              <a:rPr lang="en-GB" sz="600" dirty="0">
                <a:latin typeface="Arial" pitchFamily="34" charset="0"/>
                <a:cs typeface="Arial" pitchFamily="34" charset="0"/>
                <a:sym typeface="Wingdings"/>
              </a:rPr>
              <a:t> </a:t>
            </a:r>
            <a:r>
              <a:rPr lang="en-GB" sz="600" dirty="0" err="1" smtClean="0">
                <a:latin typeface="Arial" pitchFamily="34" charset="0"/>
                <a:cs typeface="Arial" pitchFamily="34" charset="0"/>
                <a:sym typeface="Wingdings"/>
              </a:rPr>
              <a:t>Varigated</a:t>
            </a:r>
            <a:r>
              <a:rPr lang="en-GB" sz="600" dirty="0" smtClean="0">
                <a:latin typeface="Arial" pitchFamily="34" charset="0"/>
                <a:cs typeface="Arial" pitchFamily="34" charset="0"/>
                <a:sym typeface="Wingdings"/>
              </a:rPr>
              <a:t> leaf: </a:t>
            </a:r>
            <a:r>
              <a:rPr lang="en-GB" sz="600" dirty="0" smtClean="0">
                <a:latin typeface="Arial" pitchFamily="34" charset="0"/>
                <a:cs typeface="Arial" pitchFamily="34" charset="0"/>
                <a:sym typeface="Wingdings"/>
              </a:rPr>
              <a:t>paprika/Shutterstock.com</a:t>
            </a:r>
          </a:p>
          <a:p>
            <a:pPr>
              <a:lnSpc>
                <a:spcPct val="115000"/>
              </a:lnSpc>
              <a:defRPr/>
            </a:pPr>
            <a:r>
              <a:rPr lang="en-GB" sz="600" dirty="0">
                <a:latin typeface="Arial" panose="020B0604020202020204" pitchFamily="34" charset="0"/>
                <a:ea typeface="Calibri"/>
                <a:cs typeface="Arial" panose="020B0604020202020204" pitchFamily="34" charset="0"/>
              </a:rPr>
              <a:t>Please get in touch if you want to discuss the accessibility of resources we offer to support delivery of our qualifications: </a:t>
            </a:r>
            <a:r>
              <a:rPr lang="en-GB" sz="600" dirty="0" smtClean="0">
                <a:latin typeface="Arial" panose="020B0604020202020204" pitchFamily="34" charset="0"/>
                <a:ea typeface="Calibri"/>
                <a:cs typeface="Arial" panose="020B0604020202020204" pitchFamily="34" charset="0"/>
                <a:hlinkClick r:id="rId5"/>
              </a:rPr>
              <a:t>resources.feedback@ocr.org.uk</a:t>
            </a:r>
            <a:r>
              <a:rPr lang="en-GB" sz="600" dirty="0" smtClean="0">
                <a:latin typeface="Arial" panose="020B0604020202020204" pitchFamily="34" charset="0"/>
                <a:ea typeface="Calibri"/>
                <a:cs typeface="Arial" panose="020B0604020202020204" pitchFamily="34" charset="0"/>
              </a:rPr>
              <a:t>   </a:t>
            </a:r>
            <a:endParaRPr lang="en-GB" sz="600" dirty="0" smtClean="0">
              <a:latin typeface="Arial" pitchFamily="34" charset="0"/>
              <a:cs typeface="Arial" pitchFamily="34" charset="0"/>
              <a:sym typeface="Wingdings"/>
            </a:endParaRPr>
          </a:p>
        </p:txBody>
      </p:sp>
      <p:sp>
        <p:nvSpPr>
          <p:cNvPr id="28" name="TextBox 27"/>
          <p:cNvSpPr txBox="1">
            <a:spLocks noChangeArrowheads="1"/>
          </p:cNvSpPr>
          <p:nvPr/>
        </p:nvSpPr>
        <p:spPr bwMode="auto">
          <a:xfrm>
            <a:off x="1733259" y="1628800"/>
            <a:ext cx="6048375"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GB" altLang="en-US" sz="2400" b="1" dirty="0">
                <a:solidFill>
                  <a:srgbClr val="00B0F0"/>
                </a:solidFill>
                <a:latin typeface="Arial" panose="020B0604020202020204" pitchFamily="34" charset="0"/>
                <a:ea typeface="MS PGothic" pitchFamily="34" charset="-128"/>
                <a:cs typeface="Arial" panose="020B0604020202020204" pitchFamily="34" charset="0"/>
              </a:rPr>
              <a:t>Thank you for using</a:t>
            </a:r>
          </a:p>
          <a:p>
            <a:pPr algn="ctr" eaLnBrk="1" hangingPunct="1">
              <a:spcBef>
                <a:spcPct val="0"/>
              </a:spcBef>
              <a:buFontTx/>
              <a:buNone/>
            </a:pPr>
            <a:r>
              <a:rPr lang="en-GB" altLang="en-US" sz="2400" b="1" dirty="0">
                <a:solidFill>
                  <a:srgbClr val="00B0F0"/>
                </a:solidFill>
                <a:latin typeface="Arial" panose="020B0604020202020204" pitchFamily="34" charset="0"/>
                <a:ea typeface="MS PGothic" pitchFamily="34" charset="-128"/>
                <a:cs typeface="Arial" panose="020B0604020202020204" pitchFamily="34" charset="0"/>
              </a:rPr>
              <a:t>this OCR resource</a:t>
            </a:r>
          </a:p>
          <a:p>
            <a:pPr algn="ctr" eaLnBrk="1" hangingPunct="1">
              <a:spcBef>
                <a:spcPct val="0"/>
              </a:spcBef>
              <a:buFontTx/>
              <a:buNone/>
            </a:pPr>
            <a:endParaRPr lang="en-GB" altLang="en-US" sz="2400" b="1" dirty="0">
              <a:latin typeface="Arial" panose="020B0604020202020204" pitchFamily="34" charset="0"/>
              <a:ea typeface="MS PGothic" pitchFamily="34" charset="-128"/>
              <a:cs typeface="Arial" panose="020B0604020202020204" pitchFamily="34" charset="0"/>
            </a:endParaRPr>
          </a:p>
          <a:p>
            <a:pPr algn="ctr" eaLnBrk="1" hangingPunct="1">
              <a:spcBef>
                <a:spcPct val="0"/>
              </a:spcBef>
              <a:buFontTx/>
              <a:buNone/>
            </a:pPr>
            <a:r>
              <a:rPr lang="en-GB" altLang="en-US" sz="2000" dirty="0">
                <a:latin typeface="Arial" panose="020B0604020202020204" pitchFamily="34" charset="0"/>
                <a:ea typeface="MS PGothic" pitchFamily="34" charset="-128"/>
                <a:cs typeface="Arial" panose="020B0604020202020204" pitchFamily="34" charset="0"/>
              </a:rPr>
              <a:t>Other OCR resources are available at </a:t>
            </a:r>
            <a:r>
              <a:rPr lang="en-GB" altLang="en-US" sz="2000" dirty="0">
                <a:solidFill>
                  <a:srgbClr val="72498E"/>
                </a:solidFill>
                <a:latin typeface="Arial" panose="020B0604020202020204" pitchFamily="34" charset="0"/>
                <a:ea typeface="MS PGothic" pitchFamily="34" charset="-128"/>
                <a:cs typeface="Arial" panose="020B0604020202020204" pitchFamily="34" charset="0"/>
                <a:hlinkClick r:id="rId6"/>
              </a:rPr>
              <a:t>www.ocr.org.uk</a:t>
            </a:r>
            <a:endParaRPr lang="en-GB" altLang="en-US" sz="2000" dirty="0">
              <a:solidFill>
                <a:srgbClr val="72498E"/>
              </a:solidFill>
              <a:latin typeface="Arial" panose="020B0604020202020204" pitchFamily="34" charset="0"/>
              <a:ea typeface="MS PGothic" pitchFamily="34" charset="-128"/>
              <a:cs typeface="Arial" panose="020B0604020202020204" pitchFamily="34" charset="0"/>
            </a:endParaRPr>
          </a:p>
          <a:p>
            <a:pPr algn="ctr" eaLnBrk="1" hangingPunct="1">
              <a:spcBef>
                <a:spcPct val="0"/>
              </a:spcBef>
              <a:buFontTx/>
              <a:buNone/>
            </a:pPr>
            <a:endParaRPr lang="en-GB" altLang="en-US" sz="1200" dirty="0">
              <a:solidFill>
                <a:srgbClr val="920031"/>
              </a:solidFill>
              <a:latin typeface="Arial" panose="020B0604020202020204" pitchFamily="34" charset="0"/>
              <a:ea typeface="MS PGothic" pitchFamily="34" charset="-128"/>
              <a:cs typeface="Arial" panose="020B0604020202020204" pitchFamily="34" charset="0"/>
            </a:endParaRPr>
          </a:p>
          <a:p>
            <a:pPr algn="ctr" eaLnBrk="1" hangingPunct="1">
              <a:spcBef>
                <a:spcPct val="0"/>
              </a:spcBef>
              <a:buFontTx/>
              <a:buNone/>
            </a:pPr>
            <a:r>
              <a:rPr lang="en-GB" altLang="en-US" sz="1200" dirty="0">
                <a:latin typeface="Arial" panose="020B0604020202020204" pitchFamily="34" charset="0"/>
                <a:ea typeface="MS PGothic" pitchFamily="34" charset="-128"/>
                <a:cs typeface="Arial" panose="020B0604020202020204" pitchFamily="34" charset="0"/>
              </a:rPr>
              <a:t>To give us feedback on, or ideas about, the OCR resources you have used </a:t>
            </a:r>
            <a:r>
              <a:rPr lang="en-GB" altLang="en-US" sz="1200" dirty="0" smtClean="0">
                <a:latin typeface="Arial" panose="020B0604020202020204" pitchFamily="34" charset="0"/>
                <a:ea typeface="MS PGothic" pitchFamily="34" charset="-128"/>
                <a:cs typeface="Arial" panose="020B0604020202020204" pitchFamily="34" charset="0"/>
              </a:rPr>
              <a:t>email </a:t>
            </a:r>
            <a:r>
              <a:rPr lang="en-GB" altLang="en-US" sz="1200" dirty="0">
                <a:solidFill>
                  <a:srgbClr val="72498E"/>
                </a:solidFill>
                <a:latin typeface="Arial" panose="020B0604020202020204" pitchFamily="34" charset="0"/>
                <a:ea typeface="MS PGothic" pitchFamily="34" charset="-128"/>
                <a:cs typeface="Arial" panose="020B0604020202020204" pitchFamily="34" charset="0"/>
                <a:hlinkClick r:id="rId7"/>
              </a:rPr>
              <a:t>resourcesfeedback@ocr.org.uk</a:t>
            </a:r>
            <a:r>
              <a:rPr lang="en-GB" altLang="en-US" sz="1200" dirty="0">
                <a:solidFill>
                  <a:srgbClr val="72498E"/>
                </a:solidFill>
                <a:latin typeface="Arial" panose="020B0604020202020204" pitchFamily="34" charset="0"/>
                <a:ea typeface="MS PGothic" pitchFamily="34" charset="-128"/>
                <a:cs typeface="Arial" panose="020B0604020202020204" pitchFamily="34" charset="0"/>
              </a:rPr>
              <a:t> </a:t>
            </a:r>
          </a:p>
        </p:txBody>
      </p:sp>
      <p:sp>
        <p:nvSpPr>
          <p:cNvPr id="30" name="ResetButton" title="Back button">
            <a:hlinkClick r:id="rId8" action="ppaction://hlinksldjump"/>
          </p:cNvPr>
          <p:cNvSpPr/>
          <p:nvPr/>
        </p:nvSpPr>
        <p:spPr>
          <a:xfrm>
            <a:off x="6827443" y="1376794"/>
            <a:ext cx="811572" cy="360596"/>
          </a:xfrm>
          <a:prstGeom prst="roundRect">
            <a:avLst>
              <a:gd name="adj" fmla="val 10974"/>
            </a:avLst>
          </a:prstGeom>
          <a:solidFill>
            <a:schemeClr val="accent5">
              <a:lumMod val="75000"/>
            </a:schemeClr>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4099" name="Picture 3" title="Back button">
            <a:hlinkClick r:id="rId8" action="ppaction://hlinksldjump"/>
          </p:cNvPr>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7004113" y="1487539"/>
            <a:ext cx="458233" cy="13910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GCSE (9–1) Gateway Science Suite, Combined Science A"/>
          <p:cNvPicPr>
            <a:picLocks noChangeAspect="1" noChangeArrowheads="1"/>
          </p:cNvPicPr>
          <p:nvPr/>
        </p:nvPicPr>
        <p:blipFill rotWithShape="1">
          <a:blip r:embed="rId10">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697628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title="Game Board"/>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0"/>
            <a:ext cx="9143432" cy="69048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62" name="5-Cell" title="Question 5"/>
          <p:cNvSpPr/>
          <p:nvPr/>
        </p:nvSpPr>
        <p:spPr>
          <a:xfrm>
            <a:off x="2869921" y="941698"/>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13-Cell" title="Question 13"/>
          <p:cNvSpPr/>
          <p:nvPr/>
        </p:nvSpPr>
        <p:spPr>
          <a:xfrm>
            <a:off x="4284663" y="941698"/>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21-Cell" title="Question 21"/>
          <p:cNvSpPr/>
          <p:nvPr/>
        </p:nvSpPr>
        <p:spPr>
          <a:xfrm>
            <a:off x="5733861" y="943014"/>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9-Cell" title="Question 9"/>
          <p:cNvSpPr/>
          <p:nvPr/>
        </p:nvSpPr>
        <p:spPr>
          <a:xfrm>
            <a:off x="3576523" y="1589338"/>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17-Cell" title="Question 17"/>
          <p:cNvSpPr/>
          <p:nvPr/>
        </p:nvSpPr>
        <p:spPr>
          <a:xfrm>
            <a:off x="5021237" y="1590654"/>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6-Cell" title="Question 6"/>
          <p:cNvSpPr/>
          <p:nvPr/>
        </p:nvSpPr>
        <p:spPr>
          <a:xfrm>
            <a:off x="2869921" y="2217956"/>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14-Cell" title="Question 14"/>
          <p:cNvSpPr/>
          <p:nvPr/>
        </p:nvSpPr>
        <p:spPr>
          <a:xfrm>
            <a:off x="4284000" y="2217956"/>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22-Cell" title="Question 22"/>
          <p:cNvSpPr/>
          <p:nvPr/>
        </p:nvSpPr>
        <p:spPr>
          <a:xfrm>
            <a:off x="5733861" y="2219272"/>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10-Cell" title="Question 10"/>
          <p:cNvSpPr/>
          <p:nvPr/>
        </p:nvSpPr>
        <p:spPr>
          <a:xfrm>
            <a:off x="3576523" y="2862703"/>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18-Cell" title="Question 18"/>
          <p:cNvSpPr/>
          <p:nvPr/>
        </p:nvSpPr>
        <p:spPr>
          <a:xfrm>
            <a:off x="5021237" y="2864019"/>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11-Cell" title="Question 11"/>
          <p:cNvSpPr/>
          <p:nvPr/>
        </p:nvSpPr>
        <p:spPr>
          <a:xfrm>
            <a:off x="3576523" y="4128766"/>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19-Cell" title="Question 19"/>
          <p:cNvSpPr/>
          <p:nvPr/>
        </p:nvSpPr>
        <p:spPr>
          <a:xfrm>
            <a:off x="5021237" y="4130082"/>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7-Cell" title="Question 7"/>
          <p:cNvSpPr/>
          <p:nvPr/>
        </p:nvSpPr>
        <p:spPr>
          <a:xfrm>
            <a:off x="2869200" y="3517230"/>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15-Cell" title="Question 15"/>
          <p:cNvSpPr/>
          <p:nvPr/>
        </p:nvSpPr>
        <p:spPr>
          <a:xfrm>
            <a:off x="4284000" y="3517230"/>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23-Cell" title="Question 23"/>
          <p:cNvSpPr/>
          <p:nvPr/>
        </p:nvSpPr>
        <p:spPr>
          <a:xfrm>
            <a:off x="5734800" y="3518546"/>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8-Cell" title="Question 8"/>
          <p:cNvSpPr/>
          <p:nvPr/>
        </p:nvSpPr>
        <p:spPr>
          <a:xfrm>
            <a:off x="2869200" y="4774542"/>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16-Cell" title="Question 16"/>
          <p:cNvSpPr/>
          <p:nvPr/>
        </p:nvSpPr>
        <p:spPr>
          <a:xfrm>
            <a:off x="4284000" y="4774542"/>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24-Cell" title="Question 24"/>
          <p:cNvSpPr/>
          <p:nvPr/>
        </p:nvSpPr>
        <p:spPr>
          <a:xfrm>
            <a:off x="5734800" y="4775858"/>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12-Cell" title="Qusetion 12"/>
          <p:cNvSpPr/>
          <p:nvPr/>
        </p:nvSpPr>
        <p:spPr>
          <a:xfrm>
            <a:off x="3578400" y="5414669"/>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20-Cell" title="Question 20"/>
          <p:cNvSpPr/>
          <p:nvPr/>
        </p:nvSpPr>
        <p:spPr>
          <a:xfrm>
            <a:off x="5022000" y="5415985"/>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1-Cell" title="Question 1"/>
          <p:cNvSpPr/>
          <p:nvPr/>
        </p:nvSpPr>
        <p:spPr>
          <a:xfrm>
            <a:off x="2149506" y="1575594"/>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2-Cell" title="Question 2"/>
          <p:cNvSpPr/>
          <p:nvPr/>
        </p:nvSpPr>
        <p:spPr>
          <a:xfrm>
            <a:off x="2149506" y="2848621"/>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3-Cell" title="Question 3"/>
          <p:cNvSpPr/>
          <p:nvPr/>
        </p:nvSpPr>
        <p:spPr>
          <a:xfrm>
            <a:off x="2149507" y="4139356"/>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4-Cell" title="Question 4"/>
          <p:cNvSpPr/>
          <p:nvPr/>
        </p:nvSpPr>
        <p:spPr>
          <a:xfrm>
            <a:off x="2146204" y="5414320"/>
            <a:ext cx="1412081" cy="606968"/>
          </a:xfrm>
          <a:prstGeom prst="roundRect">
            <a:avLst>
              <a:gd name="adj" fmla="val 46657"/>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6" name="11-RedLeaf" title="Red leaf"/>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121969" r="-114131"/>
          <a:stretch/>
        </p:blipFill>
        <p:spPr bwMode="auto">
          <a:xfrm>
            <a:off x="3693181" y="4168015"/>
            <a:ext cx="1216540" cy="563562"/>
          </a:xfrm>
          <a:prstGeom prst="rect">
            <a:avLst/>
          </a:prstGeom>
          <a:noFill/>
          <a:extLst>
            <a:ext uri="{909E8E84-426E-40DD-AFC4-6F175D3DCCD1}">
              <a14:hiddenFill xmlns:a14="http://schemas.microsoft.com/office/drawing/2010/main">
                <a:solidFill>
                  <a:srgbClr val="FFFFFF"/>
                </a:solidFill>
              </a14:hiddenFill>
            </a:ext>
          </a:extLst>
        </p:spPr>
      </p:pic>
      <p:pic>
        <p:nvPicPr>
          <p:cNvPr id="3077" name="3-ManyRoots" title="Many roots"/>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t="-11059" b="-14585"/>
          <a:stretch/>
        </p:blipFill>
        <p:spPr bwMode="auto">
          <a:xfrm>
            <a:off x="2267744" y="4145334"/>
            <a:ext cx="1195387" cy="5904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2-DeepRoots" title="Deep roots"/>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2303145" y="2831976"/>
            <a:ext cx="1165702" cy="630857"/>
          </a:xfrm>
          <a:prstGeom prst="rect">
            <a:avLst/>
          </a:prstGeom>
          <a:noFill/>
          <a:extLst>
            <a:ext uri="{909E8E84-426E-40DD-AFC4-6F175D3DCCD1}">
              <a14:hiddenFill xmlns:a14="http://schemas.microsoft.com/office/drawing/2010/main">
                <a:solidFill>
                  <a:srgbClr val="FFFFFF"/>
                </a:solidFill>
              </a14:hiddenFill>
            </a:ext>
          </a:extLst>
        </p:spPr>
      </p:pic>
      <p:pic>
        <p:nvPicPr>
          <p:cNvPr id="3079" name="4-TapRoot" title="Tap roots"/>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92556" r="-92556"/>
          <a:stretch/>
        </p:blipFill>
        <p:spPr bwMode="auto">
          <a:xfrm>
            <a:off x="2267745" y="5404358"/>
            <a:ext cx="1158874" cy="648072"/>
          </a:xfrm>
          <a:prstGeom prst="rect">
            <a:avLst/>
          </a:prstGeom>
          <a:noFill/>
          <a:extLst>
            <a:ext uri="{909E8E84-426E-40DD-AFC4-6F175D3DCCD1}">
              <a14:hiddenFill xmlns:a14="http://schemas.microsoft.com/office/drawing/2010/main">
                <a:solidFill>
                  <a:srgbClr val="FFFFFF"/>
                </a:solidFill>
              </a14:hiddenFill>
            </a:ext>
          </a:extLst>
        </p:spPr>
      </p:pic>
      <p:pic>
        <p:nvPicPr>
          <p:cNvPr id="3080" name="6-LightGreenStem" title="Light stem"/>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l="-313297" r="-275457"/>
          <a:stretch/>
        </p:blipFill>
        <p:spPr bwMode="auto">
          <a:xfrm>
            <a:off x="2855548" y="2133357"/>
            <a:ext cx="1344840" cy="715962"/>
          </a:xfrm>
          <a:prstGeom prst="rect">
            <a:avLst/>
          </a:prstGeom>
          <a:noFill/>
          <a:extLst>
            <a:ext uri="{909E8E84-426E-40DD-AFC4-6F175D3DCCD1}">
              <a14:hiddenFill xmlns:a14="http://schemas.microsoft.com/office/drawing/2010/main">
                <a:solidFill>
                  <a:srgbClr val="FFFFFF"/>
                </a:solidFill>
              </a14:hiddenFill>
            </a:ext>
          </a:extLst>
        </p:spPr>
      </p:pic>
      <p:pic>
        <p:nvPicPr>
          <p:cNvPr id="3081" name="8-ShortStem" title="Short stem"/>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l="-914032" r="-881355" b="-20659"/>
          <a:stretch/>
        </p:blipFill>
        <p:spPr bwMode="auto">
          <a:xfrm>
            <a:off x="2952751" y="4797152"/>
            <a:ext cx="1203590" cy="607206"/>
          </a:xfrm>
          <a:prstGeom prst="rect">
            <a:avLst/>
          </a:prstGeom>
          <a:noFill/>
          <a:extLst>
            <a:ext uri="{909E8E84-426E-40DD-AFC4-6F175D3DCCD1}">
              <a14:hiddenFill xmlns:a14="http://schemas.microsoft.com/office/drawing/2010/main">
                <a:solidFill>
                  <a:srgbClr val="FFFFFF"/>
                </a:solidFill>
              </a14:hiddenFill>
            </a:ext>
          </a:extLst>
        </p:spPr>
      </p:pic>
      <p:pic>
        <p:nvPicPr>
          <p:cNvPr id="3082" name="7-TallStem" title="Tall stem"/>
          <p:cNvPicPr>
            <a:picLocks noChangeAspect="1" noChangeArrowheads="1"/>
          </p:cNvPicPr>
          <p:nvPr/>
        </p:nvPicPr>
        <p:blipFill rotWithShape="1">
          <a:blip r:embed="rId9" cstate="screen">
            <a:extLst>
              <a:ext uri="{28A0092B-C50C-407E-A947-70E740481C1C}">
                <a14:useLocalDpi xmlns:a14="http://schemas.microsoft.com/office/drawing/2010/main"/>
              </a:ext>
            </a:extLst>
          </a:blip>
          <a:srcRect l="-715753" r="-747231"/>
          <a:stretch/>
        </p:blipFill>
        <p:spPr bwMode="auto">
          <a:xfrm>
            <a:off x="2885996" y="3429000"/>
            <a:ext cx="1385742" cy="716334"/>
          </a:xfrm>
          <a:prstGeom prst="rect">
            <a:avLst/>
          </a:prstGeom>
          <a:noFill/>
          <a:extLst>
            <a:ext uri="{909E8E84-426E-40DD-AFC4-6F175D3DCCD1}">
              <a14:hiddenFill xmlns:a14="http://schemas.microsoft.com/office/drawing/2010/main">
                <a:solidFill>
                  <a:srgbClr val="FFFFFF"/>
                </a:solidFill>
              </a14:hiddenFill>
            </a:ext>
          </a:extLst>
        </p:spPr>
      </p:pic>
      <p:pic>
        <p:nvPicPr>
          <p:cNvPr id="3084" name="12-LightGreenLeaf" title="Light green leaf"/>
          <p:cNvPicPr>
            <a:picLocks noChangeAspect="1" noChangeArrowheads="1"/>
          </p:cNvPicPr>
          <p:nvPr/>
        </p:nvPicPr>
        <p:blipFill rotWithShape="1">
          <a:blip r:embed="rId10" cstate="screen">
            <a:extLst>
              <a:ext uri="{28A0092B-C50C-407E-A947-70E740481C1C}">
                <a14:useLocalDpi xmlns:a14="http://schemas.microsoft.com/office/drawing/2010/main"/>
              </a:ext>
            </a:extLst>
          </a:blip>
          <a:srcRect l="-121973" r="-97169"/>
          <a:stretch/>
        </p:blipFill>
        <p:spPr bwMode="auto">
          <a:xfrm>
            <a:off x="3693181" y="5425832"/>
            <a:ext cx="1155151" cy="563562"/>
          </a:xfrm>
          <a:prstGeom prst="rect">
            <a:avLst/>
          </a:prstGeom>
          <a:noFill/>
          <a:extLst>
            <a:ext uri="{909E8E84-426E-40DD-AFC4-6F175D3DCCD1}">
              <a14:hiddenFill xmlns:a14="http://schemas.microsoft.com/office/drawing/2010/main">
                <a:solidFill>
                  <a:srgbClr val="FFFFFF"/>
                </a:solidFill>
              </a14:hiddenFill>
            </a:ext>
          </a:extLst>
        </p:spPr>
      </p:pic>
      <p:pic>
        <p:nvPicPr>
          <p:cNvPr id="3085" name="10-VarigatedLeaf" title="Varigated leaf"/>
          <p:cNvPicPr>
            <a:picLocks noChangeAspect="1" noChangeArrowheads="1"/>
          </p:cNvPicPr>
          <p:nvPr/>
        </p:nvPicPr>
        <p:blipFill rotWithShape="1">
          <a:blip r:embed="rId11" cstate="screen">
            <a:extLst>
              <a:ext uri="{28A0092B-C50C-407E-A947-70E740481C1C}">
                <a14:useLocalDpi xmlns:a14="http://schemas.microsoft.com/office/drawing/2010/main"/>
              </a:ext>
            </a:extLst>
          </a:blip>
          <a:srcRect l="-62258" r="-49055"/>
          <a:stretch/>
        </p:blipFill>
        <p:spPr bwMode="auto">
          <a:xfrm>
            <a:off x="3578400" y="2852936"/>
            <a:ext cx="1387788" cy="609427"/>
          </a:xfrm>
          <a:prstGeom prst="rect">
            <a:avLst/>
          </a:prstGeom>
          <a:noFill/>
          <a:extLst>
            <a:ext uri="{909E8E84-426E-40DD-AFC4-6F175D3DCCD1}">
              <a14:hiddenFill xmlns:a14="http://schemas.microsoft.com/office/drawing/2010/main">
                <a:solidFill>
                  <a:srgbClr val="FFFFFF"/>
                </a:solidFill>
              </a14:hiddenFill>
            </a:ext>
          </a:extLst>
        </p:spPr>
      </p:pic>
      <p:pic>
        <p:nvPicPr>
          <p:cNvPr id="3086" name="24-PurpleFlower" title="Purple flower"/>
          <p:cNvPicPr>
            <a:picLocks noChangeAspect="1" noChangeArrowheads="1"/>
          </p:cNvPicPr>
          <p:nvPr/>
        </p:nvPicPr>
        <p:blipFill rotWithShape="1">
          <a:blip r:embed="rId12" cstate="screen">
            <a:extLst>
              <a:ext uri="{28A0092B-C50C-407E-A947-70E740481C1C}">
                <a14:useLocalDpi xmlns:a14="http://schemas.microsoft.com/office/drawing/2010/main"/>
              </a:ext>
            </a:extLst>
          </a:blip>
          <a:srcRect l="-71473" r="-56410"/>
          <a:stretch/>
        </p:blipFill>
        <p:spPr bwMode="auto">
          <a:xfrm>
            <a:off x="5747091" y="4797152"/>
            <a:ext cx="1320459" cy="585788"/>
          </a:xfrm>
          <a:prstGeom prst="rect">
            <a:avLst/>
          </a:prstGeom>
          <a:noFill/>
          <a:extLst>
            <a:ext uri="{909E8E84-426E-40DD-AFC4-6F175D3DCCD1}">
              <a14:hiddenFill xmlns:a14="http://schemas.microsoft.com/office/drawing/2010/main">
                <a:solidFill>
                  <a:srgbClr val="FFFFFF"/>
                </a:solidFill>
              </a14:hiddenFill>
            </a:ext>
          </a:extLst>
        </p:spPr>
      </p:pic>
      <p:pic>
        <p:nvPicPr>
          <p:cNvPr id="3087" name="23-RedFlower" title="Red flower"/>
          <p:cNvPicPr>
            <a:picLocks noChangeAspect="1" noChangeArrowheads="1"/>
          </p:cNvPicPr>
          <p:nvPr/>
        </p:nvPicPr>
        <p:blipFill rotWithShape="1">
          <a:blip r:embed="rId13" cstate="screen">
            <a:extLst>
              <a:ext uri="{28A0092B-C50C-407E-A947-70E740481C1C}">
                <a14:useLocalDpi xmlns:a14="http://schemas.microsoft.com/office/drawing/2010/main"/>
              </a:ext>
            </a:extLst>
          </a:blip>
          <a:srcRect l="-71479" r="-69939"/>
          <a:stretch/>
        </p:blipFill>
        <p:spPr bwMode="auto">
          <a:xfrm>
            <a:off x="5747091" y="3504754"/>
            <a:ext cx="1398851" cy="585788"/>
          </a:xfrm>
          <a:prstGeom prst="rect">
            <a:avLst/>
          </a:prstGeom>
          <a:noFill/>
          <a:extLst>
            <a:ext uri="{909E8E84-426E-40DD-AFC4-6F175D3DCCD1}">
              <a14:hiddenFill xmlns:a14="http://schemas.microsoft.com/office/drawing/2010/main">
                <a:solidFill>
                  <a:srgbClr val="FFFFFF"/>
                </a:solidFill>
              </a14:hiddenFill>
            </a:ext>
          </a:extLst>
        </p:spPr>
      </p:pic>
      <p:pic>
        <p:nvPicPr>
          <p:cNvPr id="3088" name="22-YellowFlower" title="Yellow flower"/>
          <p:cNvPicPr>
            <a:picLocks noChangeAspect="1" noChangeArrowheads="1"/>
          </p:cNvPicPr>
          <p:nvPr/>
        </p:nvPicPr>
        <p:blipFill rotWithShape="1">
          <a:blip r:embed="rId14" cstate="screen">
            <a:extLst>
              <a:ext uri="{28A0092B-C50C-407E-A947-70E740481C1C}">
                <a14:useLocalDpi xmlns:a14="http://schemas.microsoft.com/office/drawing/2010/main"/>
              </a:ext>
            </a:extLst>
          </a:blip>
          <a:srcRect l="-71476" r="-69941"/>
          <a:stretch/>
        </p:blipFill>
        <p:spPr bwMode="auto">
          <a:xfrm>
            <a:off x="5747091" y="2212355"/>
            <a:ext cx="1398851" cy="585788"/>
          </a:xfrm>
          <a:prstGeom prst="rect">
            <a:avLst/>
          </a:prstGeom>
          <a:noFill/>
          <a:extLst>
            <a:ext uri="{909E8E84-426E-40DD-AFC4-6F175D3DCCD1}">
              <a14:hiddenFill xmlns:a14="http://schemas.microsoft.com/office/drawing/2010/main">
                <a:solidFill>
                  <a:srgbClr val="FFFFFF"/>
                </a:solidFill>
              </a14:hiddenFill>
            </a:ext>
          </a:extLst>
        </p:spPr>
      </p:pic>
      <p:pic>
        <p:nvPicPr>
          <p:cNvPr id="3089" name="21-BlueFlower" title="Blue flower"/>
          <p:cNvPicPr>
            <a:picLocks noChangeAspect="1" noChangeArrowheads="1"/>
          </p:cNvPicPr>
          <p:nvPr/>
        </p:nvPicPr>
        <p:blipFill rotWithShape="1">
          <a:blip r:embed="rId15" cstate="screen">
            <a:extLst>
              <a:ext uri="{28A0092B-C50C-407E-A947-70E740481C1C}">
                <a14:useLocalDpi xmlns:a14="http://schemas.microsoft.com/office/drawing/2010/main"/>
              </a:ext>
            </a:extLst>
          </a:blip>
          <a:srcRect l="-71479" r="-69939"/>
          <a:stretch/>
        </p:blipFill>
        <p:spPr bwMode="auto">
          <a:xfrm>
            <a:off x="5747091" y="919956"/>
            <a:ext cx="1398851" cy="585788"/>
          </a:xfrm>
          <a:prstGeom prst="rect">
            <a:avLst/>
          </a:prstGeom>
          <a:noFill/>
          <a:extLst>
            <a:ext uri="{909E8E84-426E-40DD-AFC4-6F175D3DCCD1}">
              <a14:hiddenFill xmlns:a14="http://schemas.microsoft.com/office/drawing/2010/main">
                <a:solidFill>
                  <a:srgbClr val="FFFFFF"/>
                </a:solidFill>
              </a14:hiddenFill>
            </a:ext>
          </a:extLst>
        </p:spPr>
      </p:pic>
      <p:pic>
        <p:nvPicPr>
          <p:cNvPr id="3090" name="1-FewRoots" title="Few roots"/>
          <p:cNvPicPr>
            <a:picLocks noChangeAspect="1" noChangeArrowheads="1"/>
          </p:cNvPicPr>
          <p:nvPr/>
        </p:nvPicPr>
        <p:blipFill>
          <a:blip r:embed="rId16" cstate="screen">
            <a:extLst>
              <a:ext uri="{28A0092B-C50C-407E-A947-70E740481C1C}">
                <a14:useLocalDpi xmlns:a14="http://schemas.microsoft.com/office/drawing/2010/main"/>
              </a:ext>
            </a:extLst>
          </a:blip>
          <a:srcRect/>
          <a:stretch>
            <a:fillRect/>
          </a:stretch>
        </p:blipFill>
        <p:spPr bwMode="auto">
          <a:xfrm>
            <a:off x="2267744" y="1600200"/>
            <a:ext cx="1158875" cy="536575"/>
          </a:xfrm>
          <a:prstGeom prst="rect">
            <a:avLst/>
          </a:prstGeom>
          <a:noFill/>
          <a:extLst>
            <a:ext uri="{909E8E84-426E-40DD-AFC4-6F175D3DCCD1}">
              <a14:hiddenFill xmlns:a14="http://schemas.microsoft.com/office/drawing/2010/main">
                <a:solidFill>
                  <a:srgbClr val="FFFFFF"/>
                </a:solidFill>
              </a14:hiddenFill>
            </a:ext>
          </a:extLst>
        </p:spPr>
      </p:pic>
      <p:pic>
        <p:nvPicPr>
          <p:cNvPr id="23" name="20-BlueFlower" title="Blue flower"/>
          <p:cNvPicPr>
            <a:picLocks noChangeAspect="1" noChangeArrowheads="1"/>
          </p:cNvPicPr>
          <p:nvPr/>
        </p:nvPicPr>
        <p:blipFill rotWithShape="1">
          <a:blip r:embed="rId15" cstate="screen">
            <a:extLst>
              <a:ext uri="{28A0092B-C50C-407E-A947-70E740481C1C}">
                <a14:useLocalDpi xmlns:a14="http://schemas.microsoft.com/office/drawing/2010/main"/>
              </a:ext>
            </a:extLst>
          </a:blip>
          <a:srcRect l="-58717" r="-59862"/>
          <a:stretch/>
        </p:blipFill>
        <p:spPr bwMode="auto">
          <a:xfrm>
            <a:off x="5095875" y="5435500"/>
            <a:ext cx="1266525" cy="585788"/>
          </a:xfrm>
          <a:prstGeom prst="rect">
            <a:avLst/>
          </a:prstGeom>
          <a:noFill/>
          <a:extLst>
            <a:ext uri="{909E8E84-426E-40DD-AFC4-6F175D3DCCD1}">
              <a14:hiddenFill xmlns:a14="http://schemas.microsoft.com/office/drawing/2010/main">
                <a:solidFill>
                  <a:srgbClr val="FFFFFF"/>
                </a:solidFill>
              </a14:hiddenFill>
            </a:ext>
          </a:extLst>
        </p:spPr>
      </p:pic>
      <p:pic>
        <p:nvPicPr>
          <p:cNvPr id="24" name="19-PurpleFlower" title="Purple flower"/>
          <p:cNvPicPr>
            <a:picLocks noChangeAspect="1" noChangeArrowheads="1"/>
          </p:cNvPicPr>
          <p:nvPr/>
        </p:nvPicPr>
        <p:blipFill rotWithShape="1">
          <a:blip r:embed="rId12" cstate="screen">
            <a:extLst>
              <a:ext uri="{28A0092B-C50C-407E-A947-70E740481C1C}">
                <a14:useLocalDpi xmlns:a14="http://schemas.microsoft.com/office/drawing/2010/main"/>
              </a:ext>
            </a:extLst>
          </a:blip>
          <a:srcRect l="-71462" r="-59864"/>
          <a:stretch/>
        </p:blipFill>
        <p:spPr bwMode="auto">
          <a:xfrm>
            <a:off x="5022001" y="4139356"/>
            <a:ext cx="1340400" cy="585788"/>
          </a:xfrm>
          <a:prstGeom prst="rect">
            <a:avLst/>
          </a:prstGeom>
          <a:noFill/>
          <a:extLst>
            <a:ext uri="{909E8E84-426E-40DD-AFC4-6F175D3DCCD1}">
              <a14:hiddenFill xmlns:a14="http://schemas.microsoft.com/office/drawing/2010/main">
                <a:solidFill>
                  <a:srgbClr val="FFFFFF"/>
                </a:solidFill>
              </a14:hiddenFill>
            </a:ext>
          </a:extLst>
        </p:spPr>
      </p:pic>
      <p:pic>
        <p:nvPicPr>
          <p:cNvPr id="25" name="18-YellowFlower" title="Yellow flower"/>
          <p:cNvPicPr>
            <a:picLocks noChangeAspect="1" noChangeArrowheads="1"/>
          </p:cNvPicPr>
          <p:nvPr/>
        </p:nvPicPr>
        <p:blipFill rotWithShape="1">
          <a:blip r:embed="rId14" cstate="screen">
            <a:extLst>
              <a:ext uri="{28A0092B-C50C-407E-A947-70E740481C1C}">
                <a14:useLocalDpi xmlns:a14="http://schemas.microsoft.com/office/drawing/2010/main"/>
              </a:ext>
            </a:extLst>
          </a:blip>
          <a:srcRect l="-71465" r="-59866"/>
          <a:stretch/>
        </p:blipFill>
        <p:spPr bwMode="auto">
          <a:xfrm>
            <a:off x="5021999" y="2866826"/>
            <a:ext cx="1340401" cy="585788"/>
          </a:xfrm>
          <a:prstGeom prst="rect">
            <a:avLst/>
          </a:prstGeom>
          <a:noFill/>
          <a:extLst>
            <a:ext uri="{909E8E84-426E-40DD-AFC4-6F175D3DCCD1}">
              <a14:hiddenFill xmlns:a14="http://schemas.microsoft.com/office/drawing/2010/main">
                <a:solidFill>
                  <a:srgbClr val="FFFFFF"/>
                </a:solidFill>
              </a14:hiddenFill>
            </a:ext>
          </a:extLst>
        </p:spPr>
      </p:pic>
      <p:pic>
        <p:nvPicPr>
          <p:cNvPr id="26" name="17-RedFlower" title="Red flower"/>
          <p:cNvPicPr>
            <a:picLocks noChangeAspect="1" noChangeArrowheads="1"/>
          </p:cNvPicPr>
          <p:nvPr/>
        </p:nvPicPr>
        <p:blipFill rotWithShape="1">
          <a:blip r:embed="rId13" cstate="screen">
            <a:extLst>
              <a:ext uri="{28A0092B-C50C-407E-A947-70E740481C1C}">
                <a14:useLocalDpi xmlns:a14="http://schemas.microsoft.com/office/drawing/2010/main"/>
              </a:ext>
            </a:extLst>
          </a:blip>
          <a:srcRect l="-78807" r="-59367"/>
          <a:stretch/>
        </p:blipFill>
        <p:spPr bwMode="auto">
          <a:xfrm>
            <a:off x="5022000" y="1575594"/>
            <a:ext cx="1380088" cy="585788"/>
          </a:xfrm>
          <a:prstGeom prst="rect">
            <a:avLst/>
          </a:prstGeom>
          <a:noFill/>
          <a:extLst>
            <a:ext uri="{909E8E84-426E-40DD-AFC4-6F175D3DCCD1}">
              <a14:hiddenFill xmlns:a14="http://schemas.microsoft.com/office/drawing/2010/main">
                <a:solidFill>
                  <a:srgbClr val="FFFFFF"/>
                </a:solidFill>
              </a14:hiddenFill>
            </a:ext>
          </a:extLst>
        </p:spPr>
      </p:pic>
      <p:pic>
        <p:nvPicPr>
          <p:cNvPr id="3091" name="5-DarkGreenStem" title="Dark stem"/>
          <p:cNvPicPr>
            <a:picLocks noChangeAspect="1" noChangeArrowheads="1"/>
          </p:cNvPicPr>
          <p:nvPr/>
        </p:nvPicPr>
        <p:blipFill rotWithShape="1">
          <a:blip r:embed="rId17" cstate="screen">
            <a:extLst>
              <a:ext uri="{28A0092B-C50C-407E-A947-70E740481C1C}">
                <a14:useLocalDpi xmlns:a14="http://schemas.microsoft.com/office/drawing/2010/main"/>
              </a:ext>
            </a:extLst>
          </a:blip>
          <a:srcRect l="-297684" r="-275444"/>
          <a:stretch/>
        </p:blipFill>
        <p:spPr bwMode="auto">
          <a:xfrm>
            <a:off x="2885996" y="908904"/>
            <a:ext cx="1314391" cy="715962"/>
          </a:xfrm>
          <a:prstGeom prst="rect">
            <a:avLst/>
          </a:prstGeom>
          <a:noFill/>
          <a:extLst>
            <a:ext uri="{909E8E84-426E-40DD-AFC4-6F175D3DCCD1}">
              <a14:hiddenFill xmlns:a14="http://schemas.microsoft.com/office/drawing/2010/main">
                <a:solidFill>
                  <a:srgbClr val="FFFFFF"/>
                </a:solidFill>
              </a14:hiddenFill>
            </a:ext>
          </a:extLst>
        </p:spPr>
      </p:pic>
      <p:pic>
        <p:nvPicPr>
          <p:cNvPr id="28" name="13-LightGreenLeaf" title="Light green leaf"/>
          <p:cNvPicPr>
            <a:picLocks noChangeAspect="1" noChangeArrowheads="1"/>
          </p:cNvPicPr>
          <p:nvPr/>
        </p:nvPicPr>
        <p:blipFill rotWithShape="1">
          <a:blip r:embed="rId18" cstate="screen">
            <a:extLst>
              <a:ext uri="{28A0092B-C50C-407E-A947-70E740481C1C}">
                <a14:useLocalDpi xmlns:a14="http://schemas.microsoft.com/office/drawing/2010/main"/>
              </a:ext>
            </a:extLst>
          </a:blip>
          <a:srcRect l="-147545" r="-129046"/>
          <a:stretch/>
        </p:blipFill>
        <p:spPr bwMode="auto">
          <a:xfrm>
            <a:off x="4284662" y="985104"/>
            <a:ext cx="1363055" cy="563562"/>
          </a:xfrm>
          <a:prstGeom prst="rect">
            <a:avLst/>
          </a:prstGeom>
          <a:noFill/>
          <a:extLst>
            <a:ext uri="{909E8E84-426E-40DD-AFC4-6F175D3DCCD1}">
              <a14:hiddenFill xmlns:a14="http://schemas.microsoft.com/office/drawing/2010/main">
                <a:solidFill>
                  <a:srgbClr val="FFFFFF"/>
                </a:solidFill>
              </a14:hiddenFill>
            </a:ext>
          </a:extLst>
        </p:spPr>
      </p:pic>
      <p:pic>
        <p:nvPicPr>
          <p:cNvPr id="29" name="15-VarigatedLeaf" title="Varigated leaf"/>
          <p:cNvPicPr>
            <a:picLocks noChangeAspect="1" noChangeArrowheads="1"/>
          </p:cNvPicPr>
          <p:nvPr/>
        </p:nvPicPr>
        <p:blipFill rotWithShape="1">
          <a:blip r:embed="rId19" cstate="screen">
            <a:extLst>
              <a:ext uri="{28A0092B-C50C-407E-A947-70E740481C1C}">
                <a14:useLocalDpi xmlns:a14="http://schemas.microsoft.com/office/drawing/2010/main"/>
              </a:ext>
            </a:extLst>
          </a:blip>
          <a:srcRect l="-58874" r="-56041"/>
          <a:stretch/>
        </p:blipFill>
        <p:spPr bwMode="auto">
          <a:xfrm>
            <a:off x="4284663" y="3501009"/>
            <a:ext cx="1411418" cy="589534"/>
          </a:xfrm>
          <a:prstGeom prst="rect">
            <a:avLst/>
          </a:prstGeom>
          <a:noFill/>
          <a:extLst>
            <a:ext uri="{909E8E84-426E-40DD-AFC4-6F175D3DCCD1}">
              <a14:hiddenFill xmlns:a14="http://schemas.microsoft.com/office/drawing/2010/main">
                <a:solidFill>
                  <a:srgbClr val="FFFFFF"/>
                </a:solidFill>
              </a14:hiddenFill>
            </a:ext>
          </a:extLst>
        </p:spPr>
      </p:pic>
      <p:pic>
        <p:nvPicPr>
          <p:cNvPr id="30" name="14-RedLeaf" title="Red leaf"/>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119233" r="-129041"/>
          <a:stretch/>
        </p:blipFill>
        <p:spPr bwMode="auto">
          <a:xfrm>
            <a:off x="4387135" y="2261362"/>
            <a:ext cx="1260582" cy="563562"/>
          </a:xfrm>
          <a:prstGeom prst="rect">
            <a:avLst/>
          </a:prstGeom>
          <a:noFill/>
          <a:extLst>
            <a:ext uri="{909E8E84-426E-40DD-AFC4-6F175D3DCCD1}">
              <a14:hiddenFill xmlns:a14="http://schemas.microsoft.com/office/drawing/2010/main">
                <a:solidFill>
                  <a:srgbClr val="FFFFFF"/>
                </a:solidFill>
              </a14:hiddenFill>
            </a:ext>
          </a:extLst>
        </p:spPr>
      </p:pic>
      <p:pic>
        <p:nvPicPr>
          <p:cNvPr id="31" name="16-DarkLeaf" title="Dark leaf"/>
          <p:cNvPicPr>
            <a:picLocks noChangeAspect="1" noChangeArrowheads="1"/>
          </p:cNvPicPr>
          <p:nvPr/>
        </p:nvPicPr>
        <p:blipFill rotWithShape="1">
          <a:blip r:embed="rId20" cstate="screen">
            <a:extLst>
              <a:ext uri="{28A0092B-C50C-407E-A947-70E740481C1C}">
                <a14:useLocalDpi xmlns:a14="http://schemas.microsoft.com/office/drawing/2010/main"/>
              </a:ext>
            </a:extLst>
          </a:blip>
          <a:srcRect l="-114628" r="-115492" b="-3690"/>
          <a:stretch/>
        </p:blipFill>
        <p:spPr bwMode="auto">
          <a:xfrm>
            <a:off x="4403804" y="4797152"/>
            <a:ext cx="1194869" cy="584358"/>
          </a:xfrm>
          <a:prstGeom prst="rect">
            <a:avLst/>
          </a:prstGeom>
          <a:noFill/>
          <a:extLst>
            <a:ext uri="{909E8E84-426E-40DD-AFC4-6F175D3DCCD1}">
              <a14:hiddenFill xmlns:a14="http://schemas.microsoft.com/office/drawing/2010/main">
                <a:solidFill>
                  <a:srgbClr val="FFFFFF"/>
                </a:solidFill>
              </a14:hiddenFill>
            </a:ext>
          </a:extLst>
        </p:spPr>
      </p:pic>
      <p:sp>
        <p:nvSpPr>
          <p:cNvPr id="32" name="1-Button">
            <a:hlinkClick r:id="rId21" action="ppaction://hlinksldjump"/>
          </p:cNvPr>
          <p:cNvSpPr/>
          <p:nvPr/>
        </p:nvSpPr>
        <p:spPr>
          <a:xfrm>
            <a:off x="2708383" y="1672283"/>
            <a:ext cx="338137" cy="354012"/>
          </a:xfrm>
          <a:prstGeom prst="ellipse">
            <a:avLst/>
          </a:prstGeom>
          <a:solidFill>
            <a:schemeClr val="accent2">
              <a:lumMod val="40000"/>
              <a:lumOff val="60000"/>
            </a:schemeClr>
          </a:solidFill>
          <a:ln>
            <a:solidFill>
              <a:schemeClr val="accent2">
                <a:lumMod val="75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GB" sz="1300" dirty="0">
                <a:latin typeface="Arial" panose="020B0604020202020204" pitchFamily="34" charset="0"/>
                <a:cs typeface="Arial" panose="020B0604020202020204" pitchFamily="34" charset="0"/>
              </a:rPr>
              <a:t>1</a:t>
            </a:r>
          </a:p>
        </p:txBody>
      </p:sp>
      <p:sp>
        <p:nvSpPr>
          <p:cNvPr id="33" name="2-Button">
            <a:hlinkClick r:id="rId22" action="ppaction://hlinksldjump"/>
          </p:cNvPr>
          <p:cNvSpPr/>
          <p:nvPr/>
        </p:nvSpPr>
        <p:spPr>
          <a:xfrm>
            <a:off x="2708383" y="2985813"/>
            <a:ext cx="338137" cy="354012"/>
          </a:xfrm>
          <a:prstGeom prst="ellipse">
            <a:avLst/>
          </a:prstGeom>
          <a:solidFill>
            <a:schemeClr val="accent2">
              <a:lumMod val="40000"/>
              <a:lumOff val="60000"/>
            </a:schemeClr>
          </a:solidFill>
          <a:ln>
            <a:solidFill>
              <a:schemeClr val="accent2">
                <a:lumMod val="75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2</a:t>
            </a:r>
            <a:endParaRPr lang="en-GB" sz="1300" dirty="0">
              <a:latin typeface="Arial" panose="020B0604020202020204" pitchFamily="34" charset="0"/>
              <a:cs typeface="Arial" panose="020B0604020202020204" pitchFamily="34" charset="0"/>
            </a:endParaRPr>
          </a:p>
        </p:txBody>
      </p:sp>
      <p:sp>
        <p:nvSpPr>
          <p:cNvPr id="34" name="3-Button">
            <a:hlinkClick r:id="rId23" action="ppaction://hlinksldjump"/>
          </p:cNvPr>
          <p:cNvSpPr/>
          <p:nvPr/>
        </p:nvSpPr>
        <p:spPr>
          <a:xfrm>
            <a:off x="2708383" y="4255244"/>
            <a:ext cx="338137" cy="354012"/>
          </a:xfrm>
          <a:prstGeom prst="ellipse">
            <a:avLst/>
          </a:prstGeom>
          <a:solidFill>
            <a:schemeClr val="accent2">
              <a:lumMod val="40000"/>
              <a:lumOff val="60000"/>
            </a:schemeClr>
          </a:solidFill>
          <a:ln>
            <a:solidFill>
              <a:schemeClr val="accent2">
                <a:lumMod val="75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GB" sz="1300" dirty="0">
                <a:latin typeface="Arial" panose="020B0604020202020204" pitchFamily="34" charset="0"/>
                <a:cs typeface="Arial" panose="020B0604020202020204" pitchFamily="34" charset="0"/>
              </a:rPr>
              <a:t>3</a:t>
            </a:r>
          </a:p>
        </p:txBody>
      </p:sp>
      <p:sp>
        <p:nvSpPr>
          <p:cNvPr id="35" name="4-Button">
            <a:hlinkClick r:id="rId24" action="ppaction://hlinksldjump"/>
          </p:cNvPr>
          <p:cNvSpPr/>
          <p:nvPr/>
        </p:nvSpPr>
        <p:spPr>
          <a:xfrm>
            <a:off x="2708383" y="5510758"/>
            <a:ext cx="338137" cy="354012"/>
          </a:xfrm>
          <a:prstGeom prst="ellipse">
            <a:avLst/>
          </a:prstGeom>
          <a:solidFill>
            <a:schemeClr val="accent2">
              <a:lumMod val="40000"/>
              <a:lumOff val="60000"/>
            </a:schemeClr>
          </a:solidFill>
          <a:ln>
            <a:solidFill>
              <a:schemeClr val="accent2">
                <a:lumMod val="75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4</a:t>
            </a:r>
            <a:endParaRPr lang="en-GB" sz="1300" dirty="0">
              <a:latin typeface="Arial" panose="020B0604020202020204" pitchFamily="34" charset="0"/>
              <a:cs typeface="Arial" panose="020B0604020202020204" pitchFamily="34" charset="0"/>
            </a:endParaRPr>
          </a:p>
        </p:txBody>
      </p:sp>
      <p:sp>
        <p:nvSpPr>
          <p:cNvPr id="42" name="5-Button">
            <a:hlinkClick r:id="rId25" action="ppaction://hlinksldjump"/>
          </p:cNvPr>
          <p:cNvSpPr/>
          <p:nvPr/>
        </p:nvSpPr>
        <p:spPr>
          <a:xfrm>
            <a:off x="3419872" y="998518"/>
            <a:ext cx="338137" cy="354012"/>
          </a:xfrm>
          <a:prstGeom prst="ellipse">
            <a:avLst/>
          </a:prstGeom>
          <a:solidFill>
            <a:schemeClr val="accent6">
              <a:lumMod val="60000"/>
              <a:lumOff val="40000"/>
            </a:schemeClr>
          </a:solidFill>
          <a:ln>
            <a:solidFill>
              <a:schemeClr val="accent6">
                <a:lumMod val="75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5</a:t>
            </a:r>
            <a:endParaRPr lang="en-GB" sz="1300" dirty="0">
              <a:latin typeface="Arial" panose="020B0604020202020204" pitchFamily="34" charset="0"/>
              <a:cs typeface="Arial" panose="020B0604020202020204" pitchFamily="34" charset="0"/>
            </a:endParaRPr>
          </a:p>
        </p:txBody>
      </p:sp>
      <p:sp>
        <p:nvSpPr>
          <p:cNvPr id="43" name="7-Button">
            <a:hlinkClick r:id="rId26" action="ppaction://hlinksldjump"/>
          </p:cNvPr>
          <p:cNvSpPr/>
          <p:nvPr/>
        </p:nvSpPr>
        <p:spPr>
          <a:xfrm>
            <a:off x="3419872" y="3574889"/>
            <a:ext cx="338137" cy="354012"/>
          </a:xfrm>
          <a:prstGeom prst="ellipse">
            <a:avLst/>
          </a:prstGeom>
          <a:solidFill>
            <a:schemeClr val="accent6">
              <a:lumMod val="60000"/>
              <a:lumOff val="40000"/>
            </a:schemeClr>
          </a:solidFill>
          <a:ln>
            <a:solidFill>
              <a:schemeClr val="accent6">
                <a:lumMod val="75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7</a:t>
            </a:r>
            <a:endParaRPr lang="en-GB" sz="1300" dirty="0">
              <a:latin typeface="Arial" panose="020B0604020202020204" pitchFamily="34" charset="0"/>
              <a:cs typeface="Arial" panose="020B0604020202020204" pitchFamily="34" charset="0"/>
            </a:endParaRPr>
          </a:p>
        </p:txBody>
      </p:sp>
      <p:sp>
        <p:nvSpPr>
          <p:cNvPr id="44" name="6-Button">
            <a:hlinkClick r:id="rId27" action="ppaction://hlinksldjump"/>
          </p:cNvPr>
          <p:cNvSpPr/>
          <p:nvPr/>
        </p:nvSpPr>
        <p:spPr>
          <a:xfrm>
            <a:off x="3419872" y="2383845"/>
            <a:ext cx="338137" cy="354012"/>
          </a:xfrm>
          <a:prstGeom prst="ellipse">
            <a:avLst/>
          </a:prstGeom>
          <a:solidFill>
            <a:schemeClr val="accent6">
              <a:lumMod val="60000"/>
              <a:lumOff val="40000"/>
            </a:schemeClr>
          </a:solidFill>
          <a:ln>
            <a:solidFill>
              <a:schemeClr val="accent6">
                <a:lumMod val="75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GB" sz="1300" dirty="0">
                <a:latin typeface="Arial" panose="020B0604020202020204" pitchFamily="34" charset="0"/>
                <a:cs typeface="Arial" panose="020B0604020202020204" pitchFamily="34" charset="0"/>
              </a:rPr>
              <a:t>6</a:t>
            </a:r>
          </a:p>
        </p:txBody>
      </p:sp>
      <p:sp>
        <p:nvSpPr>
          <p:cNvPr id="45" name="8-Button">
            <a:hlinkClick r:id="rId28" action="ppaction://hlinksldjump"/>
          </p:cNvPr>
          <p:cNvSpPr/>
          <p:nvPr/>
        </p:nvSpPr>
        <p:spPr>
          <a:xfrm>
            <a:off x="3419872" y="4872174"/>
            <a:ext cx="338137" cy="354012"/>
          </a:xfrm>
          <a:prstGeom prst="ellipse">
            <a:avLst/>
          </a:prstGeom>
          <a:solidFill>
            <a:schemeClr val="accent6">
              <a:lumMod val="60000"/>
              <a:lumOff val="40000"/>
            </a:schemeClr>
          </a:solidFill>
          <a:ln>
            <a:solidFill>
              <a:schemeClr val="accent6">
                <a:lumMod val="75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8</a:t>
            </a:r>
            <a:endParaRPr lang="en-GB" sz="1300" dirty="0">
              <a:latin typeface="Arial" panose="020B0604020202020204" pitchFamily="34" charset="0"/>
              <a:cs typeface="Arial" panose="020B0604020202020204" pitchFamily="34" charset="0"/>
            </a:endParaRPr>
          </a:p>
        </p:txBody>
      </p:sp>
      <p:sp>
        <p:nvSpPr>
          <p:cNvPr id="47" name="10-Button">
            <a:hlinkClick r:id="rId29" action="ppaction://hlinksldjump"/>
          </p:cNvPr>
          <p:cNvSpPr/>
          <p:nvPr/>
        </p:nvSpPr>
        <p:spPr>
          <a:xfrm>
            <a:off x="4132383" y="2985813"/>
            <a:ext cx="338137" cy="354012"/>
          </a:xfrm>
          <a:prstGeom prst="ellipse">
            <a:avLst/>
          </a:prstGeom>
          <a:solidFill>
            <a:schemeClr val="accent3">
              <a:lumMod val="60000"/>
              <a:lumOff val="40000"/>
            </a:schemeClr>
          </a:solidFill>
          <a:ln>
            <a:solidFill>
              <a:schemeClr val="accent3">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10</a:t>
            </a:r>
            <a:endParaRPr lang="en-GB" sz="1300" dirty="0">
              <a:latin typeface="Arial" panose="020B0604020202020204" pitchFamily="34" charset="0"/>
              <a:cs typeface="Arial" panose="020B0604020202020204" pitchFamily="34" charset="0"/>
            </a:endParaRPr>
          </a:p>
        </p:txBody>
      </p:sp>
      <p:sp>
        <p:nvSpPr>
          <p:cNvPr id="48" name="11-Button">
            <a:hlinkClick r:id="rId30" action="ppaction://hlinksldjump"/>
          </p:cNvPr>
          <p:cNvSpPr/>
          <p:nvPr/>
        </p:nvSpPr>
        <p:spPr>
          <a:xfrm>
            <a:off x="4132383" y="4255244"/>
            <a:ext cx="338137" cy="354012"/>
          </a:xfrm>
          <a:prstGeom prst="ellipse">
            <a:avLst/>
          </a:prstGeom>
          <a:solidFill>
            <a:schemeClr val="accent3">
              <a:lumMod val="60000"/>
              <a:lumOff val="40000"/>
            </a:schemeClr>
          </a:solidFill>
          <a:ln>
            <a:solidFill>
              <a:schemeClr val="accent3">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11</a:t>
            </a:r>
            <a:endParaRPr lang="en-GB" sz="1300" dirty="0">
              <a:latin typeface="Arial" panose="020B0604020202020204" pitchFamily="34" charset="0"/>
              <a:cs typeface="Arial" panose="020B0604020202020204" pitchFamily="34" charset="0"/>
            </a:endParaRPr>
          </a:p>
        </p:txBody>
      </p:sp>
      <p:sp>
        <p:nvSpPr>
          <p:cNvPr id="49" name="12-Button">
            <a:hlinkClick r:id="rId31" action="ppaction://hlinksldjump"/>
          </p:cNvPr>
          <p:cNvSpPr/>
          <p:nvPr/>
        </p:nvSpPr>
        <p:spPr>
          <a:xfrm>
            <a:off x="4132383" y="5510758"/>
            <a:ext cx="338137" cy="354012"/>
          </a:xfrm>
          <a:prstGeom prst="ellipse">
            <a:avLst/>
          </a:prstGeom>
          <a:solidFill>
            <a:schemeClr val="accent3">
              <a:lumMod val="60000"/>
              <a:lumOff val="40000"/>
            </a:schemeClr>
          </a:solidFill>
          <a:ln>
            <a:solidFill>
              <a:schemeClr val="accent3">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12</a:t>
            </a:r>
            <a:endParaRPr lang="en-GB" sz="1300" dirty="0">
              <a:latin typeface="Arial" panose="020B0604020202020204" pitchFamily="34" charset="0"/>
              <a:cs typeface="Arial" panose="020B0604020202020204" pitchFamily="34" charset="0"/>
            </a:endParaRPr>
          </a:p>
        </p:txBody>
      </p:sp>
      <p:sp>
        <p:nvSpPr>
          <p:cNvPr id="50" name="13-Button">
            <a:hlinkClick r:id="rId32" action="ppaction://hlinksldjump"/>
          </p:cNvPr>
          <p:cNvSpPr/>
          <p:nvPr/>
        </p:nvSpPr>
        <p:spPr>
          <a:xfrm>
            <a:off x="4848358" y="998518"/>
            <a:ext cx="338137" cy="354012"/>
          </a:xfrm>
          <a:prstGeom prst="ellipse">
            <a:avLst/>
          </a:prstGeom>
          <a:solidFill>
            <a:schemeClr val="accent5">
              <a:lumMod val="40000"/>
              <a:lumOff val="60000"/>
            </a:schemeClr>
          </a:solidFill>
          <a:ln>
            <a:solidFill>
              <a:schemeClr val="accent5">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13</a:t>
            </a:r>
            <a:endParaRPr lang="en-GB" sz="1300" dirty="0">
              <a:latin typeface="Arial" panose="020B0604020202020204" pitchFamily="34" charset="0"/>
              <a:cs typeface="Arial" panose="020B0604020202020204" pitchFamily="34" charset="0"/>
            </a:endParaRPr>
          </a:p>
        </p:txBody>
      </p:sp>
      <p:sp>
        <p:nvSpPr>
          <p:cNvPr id="51" name="14-Button">
            <a:hlinkClick r:id="rId33" action="ppaction://hlinksldjump"/>
          </p:cNvPr>
          <p:cNvSpPr/>
          <p:nvPr/>
        </p:nvSpPr>
        <p:spPr>
          <a:xfrm>
            <a:off x="4848358" y="2383845"/>
            <a:ext cx="338137" cy="354012"/>
          </a:xfrm>
          <a:prstGeom prst="ellipse">
            <a:avLst/>
          </a:prstGeom>
          <a:solidFill>
            <a:schemeClr val="accent5">
              <a:lumMod val="40000"/>
              <a:lumOff val="60000"/>
            </a:schemeClr>
          </a:solidFill>
          <a:ln>
            <a:solidFill>
              <a:schemeClr val="accent5">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14</a:t>
            </a:r>
            <a:endParaRPr lang="en-GB" sz="1300" dirty="0">
              <a:latin typeface="Arial" panose="020B0604020202020204" pitchFamily="34" charset="0"/>
              <a:cs typeface="Arial" panose="020B0604020202020204" pitchFamily="34" charset="0"/>
            </a:endParaRPr>
          </a:p>
        </p:txBody>
      </p:sp>
      <p:sp>
        <p:nvSpPr>
          <p:cNvPr id="52" name="15-Button">
            <a:hlinkClick r:id="rId34" action="ppaction://hlinksldjump"/>
          </p:cNvPr>
          <p:cNvSpPr/>
          <p:nvPr/>
        </p:nvSpPr>
        <p:spPr>
          <a:xfrm>
            <a:off x="4848358" y="3574889"/>
            <a:ext cx="338137" cy="354012"/>
          </a:xfrm>
          <a:prstGeom prst="ellipse">
            <a:avLst/>
          </a:prstGeom>
          <a:solidFill>
            <a:schemeClr val="accent5">
              <a:lumMod val="40000"/>
              <a:lumOff val="60000"/>
            </a:schemeClr>
          </a:solidFill>
          <a:ln>
            <a:solidFill>
              <a:schemeClr val="accent5">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15</a:t>
            </a:r>
            <a:endParaRPr lang="en-GB" sz="1300" dirty="0">
              <a:latin typeface="Arial" panose="020B0604020202020204" pitchFamily="34" charset="0"/>
              <a:cs typeface="Arial" panose="020B0604020202020204" pitchFamily="34" charset="0"/>
            </a:endParaRPr>
          </a:p>
        </p:txBody>
      </p:sp>
      <p:sp>
        <p:nvSpPr>
          <p:cNvPr id="53" name="16-Button">
            <a:hlinkClick r:id="rId35" action="ppaction://hlinksldjump"/>
          </p:cNvPr>
          <p:cNvSpPr/>
          <p:nvPr/>
        </p:nvSpPr>
        <p:spPr>
          <a:xfrm>
            <a:off x="4848358" y="4872174"/>
            <a:ext cx="338137" cy="354012"/>
          </a:xfrm>
          <a:prstGeom prst="ellipse">
            <a:avLst/>
          </a:prstGeom>
          <a:solidFill>
            <a:schemeClr val="accent5">
              <a:lumMod val="40000"/>
              <a:lumOff val="60000"/>
            </a:schemeClr>
          </a:solidFill>
          <a:ln>
            <a:solidFill>
              <a:schemeClr val="accent5">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16</a:t>
            </a:r>
            <a:endParaRPr lang="en-GB" sz="1300" dirty="0">
              <a:latin typeface="Arial" panose="020B0604020202020204" pitchFamily="34" charset="0"/>
              <a:cs typeface="Arial" panose="020B0604020202020204" pitchFamily="34" charset="0"/>
            </a:endParaRPr>
          </a:p>
        </p:txBody>
      </p:sp>
      <p:sp>
        <p:nvSpPr>
          <p:cNvPr id="54" name="17-Button">
            <a:hlinkClick r:id="rId36" action="ppaction://hlinksldjump"/>
          </p:cNvPr>
          <p:cNvSpPr/>
          <p:nvPr/>
        </p:nvSpPr>
        <p:spPr>
          <a:xfrm>
            <a:off x="5574777" y="1672283"/>
            <a:ext cx="338137" cy="354012"/>
          </a:xfrm>
          <a:prstGeom prst="ellipse">
            <a:avLst/>
          </a:prstGeom>
          <a:solidFill>
            <a:schemeClr val="accent4">
              <a:lumMod val="60000"/>
              <a:lumOff val="40000"/>
            </a:schemeClr>
          </a:solidFill>
          <a:ln>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17</a:t>
            </a:r>
            <a:endParaRPr lang="en-GB" sz="1300" dirty="0">
              <a:latin typeface="Arial" panose="020B0604020202020204" pitchFamily="34" charset="0"/>
              <a:cs typeface="Arial" panose="020B0604020202020204" pitchFamily="34" charset="0"/>
            </a:endParaRPr>
          </a:p>
        </p:txBody>
      </p:sp>
      <p:sp>
        <p:nvSpPr>
          <p:cNvPr id="55" name="18-Button">
            <a:hlinkClick r:id="rId37" action="ppaction://hlinksldjump"/>
          </p:cNvPr>
          <p:cNvSpPr/>
          <p:nvPr/>
        </p:nvSpPr>
        <p:spPr>
          <a:xfrm>
            <a:off x="5574777" y="2985813"/>
            <a:ext cx="338137" cy="354012"/>
          </a:xfrm>
          <a:prstGeom prst="ellipse">
            <a:avLst/>
          </a:prstGeom>
          <a:solidFill>
            <a:schemeClr val="accent4">
              <a:lumMod val="60000"/>
              <a:lumOff val="40000"/>
            </a:schemeClr>
          </a:solidFill>
          <a:ln>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18</a:t>
            </a:r>
            <a:endParaRPr lang="en-GB" sz="1300" dirty="0">
              <a:latin typeface="Arial" panose="020B0604020202020204" pitchFamily="34" charset="0"/>
              <a:cs typeface="Arial" panose="020B0604020202020204" pitchFamily="34" charset="0"/>
            </a:endParaRPr>
          </a:p>
        </p:txBody>
      </p:sp>
      <p:sp>
        <p:nvSpPr>
          <p:cNvPr id="56" name="19-Button">
            <a:hlinkClick r:id="rId38" action="ppaction://hlinksldjump"/>
          </p:cNvPr>
          <p:cNvSpPr/>
          <p:nvPr/>
        </p:nvSpPr>
        <p:spPr>
          <a:xfrm>
            <a:off x="5574777" y="4255244"/>
            <a:ext cx="338137" cy="354012"/>
          </a:xfrm>
          <a:prstGeom prst="ellipse">
            <a:avLst/>
          </a:prstGeom>
          <a:solidFill>
            <a:schemeClr val="accent4">
              <a:lumMod val="60000"/>
              <a:lumOff val="40000"/>
            </a:schemeClr>
          </a:solidFill>
          <a:ln>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19</a:t>
            </a:r>
            <a:endParaRPr lang="en-GB" sz="1300" dirty="0">
              <a:latin typeface="Arial" panose="020B0604020202020204" pitchFamily="34" charset="0"/>
              <a:cs typeface="Arial" panose="020B0604020202020204" pitchFamily="34" charset="0"/>
            </a:endParaRPr>
          </a:p>
        </p:txBody>
      </p:sp>
      <p:sp>
        <p:nvSpPr>
          <p:cNvPr id="57" name="20-Button">
            <a:hlinkClick r:id="rId39" action="ppaction://hlinksldjump"/>
          </p:cNvPr>
          <p:cNvSpPr/>
          <p:nvPr/>
        </p:nvSpPr>
        <p:spPr>
          <a:xfrm>
            <a:off x="5574777" y="5510758"/>
            <a:ext cx="338137" cy="354012"/>
          </a:xfrm>
          <a:prstGeom prst="ellipse">
            <a:avLst/>
          </a:prstGeom>
          <a:solidFill>
            <a:schemeClr val="accent4">
              <a:lumMod val="60000"/>
              <a:lumOff val="40000"/>
            </a:schemeClr>
          </a:solidFill>
          <a:ln>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20</a:t>
            </a:r>
            <a:endParaRPr lang="en-GB" sz="1300" dirty="0">
              <a:latin typeface="Arial" panose="020B0604020202020204" pitchFamily="34" charset="0"/>
              <a:cs typeface="Arial" panose="020B0604020202020204" pitchFamily="34" charset="0"/>
            </a:endParaRPr>
          </a:p>
        </p:txBody>
      </p:sp>
      <p:sp>
        <p:nvSpPr>
          <p:cNvPr id="58" name="21-Button">
            <a:hlinkClick r:id="rId40" action="ppaction://hlinksldjump"/>
          </p:cNvPr>
          <p:cNvSpPr/>
          <p:nvPr/>
        </p:nvSpPr>
        <p:spPr>
          <a:xfrm>
            <a:off x="6295479" y="998518"/>
            <a:ext cx="338137" cy="354012"/>
          </a:xfrm>
          <a:prstGeom prst="ellipse">
            <a:avLst/>
          </a:prstGeom>
          <a:solidFill>
            <a:schemeClr val="accent4">
              <a:lumMod val="60000"/>
              <a:lumOff val="40000"/>
            </a:schemeClr>
          </a:solidFill>
          <a:ln>
            <a:solidFill>
              <a:srgbClr val="604A7B"/>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21</a:t>
            </a:r>
            <a:endParaRPr lang="en-GB" sz="1300" dirty="0">
              <a:latin typeface="Arial" panose="020B0604020202020204" pitchFamily="34" charset="0"/>
              <a:cs typeface="Arial" panose="020B0604020202020204" pitchFamily="34" charset="0"/>
            </a:endParaRPr>
          </a:p>
        </p:txBody>
      </p:sp>
      <p:sp>
        <p:nvSpPr>
          <p:cNvPr id="59" name="22-Button">
            <a:hlinkClick r:id="rId41" action="ppaction://hlinksldjump"/>
          </p:cNvPr>
          <p:cNvSpPr/>
          <p:nvPr/>
        </p:nvSpPr>
        <p:spPr>
          <a:xfrm>
            <a:off x="6295479" y="2383845"/>
            <a:ext cx="338137" cy="354012"/>
          </a:xfrm>
          <a:prstGeom prst="ellipse">
            <a:avLst/>
          </a:prstGeom>
          <a:solidFill>
            <a:schemeClr val="accent4">
              <a:lumMod val="60000"/>
              <a:lumOff val="40000"/>
            </a:schemeClr>
          </a:solidFill>
          <a:ln>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22</a:t>
            </a:r>
            <a:endParaRPr lang="en-GB" sz="1300" dirty="0">
              <a:latin typeface="Arial" panose="020B0604020202020204" pitchFamily="34" charset="0"/>
              <a:cs typeface="Arial" panose="020B0604020202020204" pitchFamily="34" charset="0"/>
            </a:endParaRPr>
          </a:p>
        </p:txBody>
      </p:sp>
      <p:sp>
        <p:nvSpPr>
          <p:cNvPr id="60" name="23-Button">
            <a:hlinkClick r:id="rId42" action="ppaction://hlinksldjump"/>
          </p:cNvPr>
          <p:cNvSpPr/>
          <p:nvPr/>
        </p:nvSpPr>
        <p:spPr>
          <a:xfrm>
            <a:off x="6295479" y="3574889"/>
            <a:ext cx="338137" cy="354012"/>
          </a:xfrm>
          <a:prstGeom prst="ellipse">
            <a:avLst/>
          </a:prstGeom>
          <a:solidFill>
            <a:schemeClr val="accent4">
              <a:lumMod val="60000"/>
              <a:lumOff val="40000"/>
            </a:schemeClr>
          </a:solidFill>
          <a:ln>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23</a:t>
            </a:r>
            <a:endParaRPr lang="en-GB" sz="1300" dirty="0">
              <a:latin typeface="Arial" panose="020B0604020202020204" pitchFamily="34" charset="0"/>
              <a:cs typeface="Arial" panose="020B0604020202020204" pitchFamily="34" charset="0"/>
            </a:endParaRPr>
          </a:p>
        </p:txBody>
      </p:sp>
      <p:sp>
        <p:nvSpPr>
          <p:cNvPr id="61" name="24-Button">
            <a:hlinkClick r:id="rId43" action="ppaction://hlinksldjump"/>
          </p:cNvPr>
          <p:cNvSpPr/>
          <p:nvPr/>
        </p:nvSpPr>
        <p:spPr>
          <a:xfrm>
            <a:off x="6295479" y="4872174"/>
            <a:ext cx="338137" cy="354012"/>
          </a:xfrm>
          <a:prstGeom prst="ellipse">
            <a:avLst/>
          </a:prstGeom>
          <a:solidFill>
            <a:schemeClr val="accent4">
              <a:lumMod val="60000"/>
              <a:lumOff val="40000"/>
            </a:schemeClr>
          </a:solidFill>
          <a:ln>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lIns="0" rIns="0"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24</a:t>
            </a:r>
            <a:endParaRPr lang="en-GB" sz="1300" dirty="0">
              <a:latin typeface="Arial" panose="020B0604020202020204" pitchFamily="34" charset="0"/>
              <a:cs typeface="Arial" panose="020B0604020202020204" pitchFamily="34" charset="0"/>
            </a:endParaRPr>
          </a:p>
        </p:txBody>
      </p:sp>
      <p:pic>
        <p:nvPicPr>
          <p:cNvPr id="84" name="9-DarkLeaf" title="Dark leaf"/>
          <p:cNvPicPr>
            <a:picLocks noChangeAspect="1" noChangeArrowheads="1"/>
          </p:cNvPicPr>
          <p:nvPr/>
        </p:nvPicPr>
        <p:blipFill rotWithShape="1">
          <a:blip r:embed="rId44" cstate="screen">
            <a:extLst>
              <a:ext uri="{28A0092B-C50C-407E-A947-70E740481C1C}">
                <a14:useLocalDpi xmlns:a14="http://schemas.microsoft.com/office/drawing/2010/main"/>
              </a:ext>
            </a:extLst>
          </a:blip>
          <a:srcRect l="-145311" r="-138110" b="-3690"/>
          <a:stretch/>
        </p:blipFill>
        <p:spPr bwMode="auto">
          <a:xfrm>
            <a:off x="3578399" y="1598204"/>
            <a:ext cx="1387789" cy="584358"/>
          </a:xfrm>
          <a:prstGeom prst="rect">
            <a:avLst/>
          </a:prstGeom>
          <a:noFill/>
          <a:extLst>
            <a:ext uri="{909E8E84-426E-40DD-AFC4-6F175D3DCCD1}">
              <a14:hiddenFill xmlns:a14="http://schemas.microsoft.com/office/drawing/2010/main">
                <a:solidFill>
                  <a:srgbClr val="FFFFFF"/>
                </a:solidFill>
              </a14:hiddenFill>
            </a:ext>
          </a:extLst>
        </p:spPr>
      </p:pic>
      <p:sp>
        <p:nvSpPr>
          <p:cNvPr id="46" name="9-Button">
            <a:hlinkClick r:id="rId45" action="ppaction://hlinksldjump"/>
          </p:cNvPr>
          <p:cNvSpPr/>
          <p:nvPr/>
        </p:nvSpPr>
        <p:spPr>
          <a:xfrm>
            <a:off x="4132383" y="1672283"/>
            <a:ext cx="338137" cy="354012"/>
          </a:xfrm>
          <a:prstGeom prst="ellipse">
            <a:avLst/>
          </a:prstGeom>
          <a:solidFill>
            <a:schemeClr val="accent3">
              <a:lumMod val="60000"/>
              <a:lumOff val="40000"/>
            </a:schemeClr>
          </a:solidFill>
          <a:ln>
            <a:solidFill>
              <a:schemeClr val="accent3">
                <a:lumMod val="75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GB" sz="1300" dirty="0" smtClean="0">
                <a:latin typeface="Arial" panose="020B0604020202020204" pitchFamily="34" charset="0"/>
                <a:cs typeface="Arial" panose="020B0604020202020204" pitchFamily="34" charset="0"/>
              </a:rPr>
              <a:t>9</a:t>
            </a:r>
            <a:endParaRPr lang="en-GB" sz="1300" dirty="0">
              <a:latin typeface="Arial" panose="020B0604020202020204" pitchFamily="34" charset="0"/>
              <a:cs typeface="Arial" panose="020B0604020202020204" pitchFamily="34" charset="0"/>
            </a:endParaRPr>
          </a:p>
        </p:txBody>
      </p:sp>
      <p:sp>
        <p:nvSpPr>
          <p:cNvPr id="4" name="TextBox 3"/>
          <p:cNvSpPr txBox="1"/>
          <p:nvPr/>
        </p:nvSpPr>
        <p:spPr>
          <a:xfrm>
            <a:off x="2555776" y="6326986"/>
            <a:ext cx="720080"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Roots</a:t>
            </a:r>
            <a:endParaRPr lang="en-GB" sz="1400" dirty="0">
              <a:latin typeface="Arial" panose="020B0604020202020204" pitchFamily="34" charset="0"/>
              <a:cs typeface="Arial" panose="020B0604020202020204" pitchFamily="34" charset="0"/>
            </a:endParaRPr>
          </a:p>
        </p:txBody>
      </p:sp>
      <p:sp>
        <p:nvSpPr>
          <p:cNvPr id="97" name="TextBox 96"/>
          <p:cNvSpPr txBox="1"/>
          <p:nvPr/>
        </p:nvSpPr>
        <p:spPr>
          <a:xfrm>
            <a:off x="3203848" y="404664"/>
            <a:ext cx="836812"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Stems</a:t>
            </a:r>
            <a:endParaRPr lang="en-GB" sz="1400" dirty="0">
              <a:latin typeface="Arial" panose="020B0604020202020204" pitchFamily="34" charset="0"/>
              <a:cs typeface="Arial" panose="020B0604020202020204" pitchFamily="34" charset="0"/>
            </a:endParaRPr>
          </a:p>
        </p:txBody>
      </p:sp>
      <p:sp>
        <p:nvSpPr>
          <p:cNvPr id="99" name="TextBox 98"/>
          <p:cNvSpPr txBox="1"/>
          <p:nvPr/>
        </p:nvSpPr>
        <p:spPr>
          <a:xfrm>
            <a:off x="3951212" y="6326986"/>
            <a:ext cx="836812"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Leaves</a:t>
            </a:r>
            <a:endParaRPr lang="en-GB" sz="1400" dirty="0">
              <a:latin typeface="Arial" panose="020B0604020202020204" pitchFamily="34" charset="0"/>
              <a:cs typeface="Arial" panose="020B0604020202020204" pitchFamily="34" charset="0"/>
            </a:endParaRPr>
          </a:p>
        </p:txBody>
      </p:sp>
      <p:sp>
        <p:nvSpPr>
          <p:cNvPr id="100" name="TextBox 99"/>
          <p:cNvSpPr txBox="1"/>
          <p:nvPr/>
        </p:nvSpPr>
        <p:spPr>
          <a:xfrm>
            <a:off x="5360396" y="6326986"/>
            <a:ext cx="1011804"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Flowers</a:t>
            </a:r>
            <a:endParaRPr lang="en-GB" sz="1400" dirty="0">
              <a:latin typeface="Arial" panose="020B0604020202020204" pitchFamily="34" charset="0"/>
              <a:cs typeface="Arial" panose="020B0604020202020204" pitchFamily="34" charset="0"/>
            </a:endParaRPr>
          </a:p>
        </p:txBody>
      </p:sp>
      <p:sp>
        <p:nvSpPr>
          <p:cNvPr id="101" name="TextBox 100"/>
          <p:cNvSpPr txBox="1"/>
          <p:nvPr/>
        </p:nvSpPr>
        <p:spPr>
          <a:xfrm>
            <a:off x="4671292" y="404664"/>
            <a:ext cx="836812"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Leaves</a:t>
            </a:r>
            <a:endParaRPr lang="en-GB" sz="1400" dirty="0">
              <a:latin typeface="Arial" panose="020B0604020202020204" pitchFamily="34" charset="0"/>
              <a:cs typeface="Arial" panose="020B0604020202020204" pitchFamily="34" charset="0"/>
            </a:endParaRPr>
          </a:p>
        </p:txBody>
      </p:sp>
      <p:sp>
        <p:nvSpPr>
          <p:cNvPr id="102" name="TextBox 101"/>
          <p:cNvSpPr txBox="1"/>
          <p:nvPr/>
        </p:nvSpPr>
        <p:spPr>
          <a:xfrm>
            <a:off x="6055746" y="404664"/>
            <a:ext cx="1011804"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Flowers</a:t>
            </a:r>
            <a:endParaRPr lang="en-GB" sz="1400" dirty="0">
              <a:latin typeface="Arial" panose="020B0604020202020204" pitchFamily="34" charset="0"/>
              <a:cs typeface="Arial" panose="020B0604020202020204" pitchFamily="34" charset="0"/>
            </a:endParaRPr>
          </a:p>
        </p:txBody>
      </p:sp>
      <p:pic>
        <p:nvPicPr>
          <p:cNvPr id="88" name="Picture 3" title="Board background">
            <a:hlinkClick r:id="rId46" action="ppaction://hlinksldjump"/>
          </p:cNvPr>
          <p:cNvPicPr>
            <a:picLocks noChangeAspect="1" noChangeArrowheads="1"/>
          </p:cNvPicPr>
          <p:nvPr/>
        </p:nvPicPr>
        <p:blipFill>
          <a:blip r:embed="rId47" cstate="screen">
            <a:extLst>
              <a:ext uri="{28A0092B-C50C-407E-A947-70E740481C1C}">
                <a14:useLocalDpi xmlns:a14="http://schemas.microsoft.com/office/drawing/2010/main"/>
              </a:ext>
            </a:extLst>
          </a:blip>
          <a:srcRect/>
          <a:stretch>
            <a:fillRect/>
          </a:stretch>
        </p:blipFill>
        <p:spPr bwMode="auto">
          <a:xfrm>
            <a:off x="8349070" y="371393"/>
            <a:ext cx="458233" cy="139106"/>
          </a:xfrm>
          <a:prstGeom prst="rect">
            <a:avLst/>
          </a:prstGeom>
          <a:noFill/>
          <a:extLst>
            <a:ext uri="{909E8E84-426E-40DD-AFC4-6F175D3DCCD1}">
              <a14:hiddenFill xmlns:a14="http://schemas.microsoft.com/office/drawing/2010/main">
                <a:solidFill>
                  <a:srgbClr val="FFFFFF"/>
                </a:solidFill>
              </a14:hiddenFill>
            </a:ext>
          </a:extLst>
        </p:spPr>
      </p:pic>
      <p:pic>
        <p:nvPicPr>
          <p:cNvPr id="91" name="Picture 7" title="GCSE Reform"/>
          <p:cNvPicPr>
            <a:picLocks noChangeAspect="1" noChangeArrowheads="1"/>
          </p:cNvPicPr>
          <p:nvPr/>
        </p:nvPicPr>
        <p:blipFill>
          <a:blip r:embed="rId48"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22" title="OCR logo"/>
          <p:cNvPicPr>
            <a:picLocks noChangeAspect="1" noChangeArrowheads="1"/>
          </p:cNvPicPr>
          <p:nvPr/>
        </p:nvPicPr>
        <p:blipFill>
          <a:blip r:embed="rId49"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81382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2"/>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 fill="hold"/>
                                        <p:tgtEl>
                                          <p:spTgt spid="22"/>
                                        </p:tgtEl>
                                        <p:attrNameLst>
                                          <p:attrName>fillcolor</p:attrName>
                                        </p:attrNameLst>
                                      </p:cBhvr>
                                      <p:to>
                                        <a:srgbClr val="DBEEF3"/>
                                      </p:to>
                                    </p:animClr>
                                    <p:set>
                                      <p:cBhvr>
                                        <p:cTn id="7" dur="200" fill="hold"/>
                                        <p:tgtEl>
                                          <p:spTgt spid="22"/>
                                        </p:tgtEl>
                                        <p:attrNameLst>
                                          <p:attrName>fill.type</p:attrName>
                                        </p:attrNameLst>
                                      </p:cBhvr>
                                      <p:to>
                                        <p:strVal val="solid"/>
                                      </p:to>
                                    </p:set>
                                    <p:set>
                                      <p:cBhvr>
                                        <p:cTn id="8" dur="200" fill="hold"/>
                                        <p:tgtEl>
                                          <p:spTgt spid="22"/>
                                        </p:tgtEl>
                                        <p:attrNameLst>
                                          <p:attrName>fill.on</p:attrName>
                                        </p:attrNameLst>
                                      </p:cBhvr>
                                      <p:to>
                                        <p:strVal val="true"/>
                                      </p:to>
                                    </p:set>
                                  </p:childTnLst>
                                </p:cTn>
                              </p:par>
                              <p:par>
                                <p:cTn id="9" presetID="10" presetClass="entr" presetSubtype="0" fill="hold" nodeType="withEffect">
                                  <p:stCondLst>
                                    <p:cond delay="0"/>
                                  </p:stCondLst>
                                  <p:childTnLst>
                                    <p:set>
                                      <p:cBhvr>
                                        <p:cTn id="10" dur="1" fill="hold">
                                          <p:stCondLst>
                                            <p:cond delay="0"/>
                                          </p:stCondLst>
                                        </p:cTn>
                                        <p:tgtEl>
                                          <p:spTgt spid="3077"/>
                                        </p:tgtEl>
                                        <p:attrNameLst>
                                          <p:attrName>style.visibility</p:attrName>
                                        </p:attrNameLst>
                                      </p:cBhvr>
                                      <p:to>
                                        <p:strVal val="visible"/>
                                      </p:to>
                                    </p:set>
                                    <p:animEffect transition="in" filter="fade">
                                      <p:cBhvr>
                                        <p:cTn id="11" dur="200"/>
                                        <p:tgtEl>
                                          <p:spTgt spid="3077"/>
                                        </p:tgtEl>
                                      </p:cBhvr>
                                    </p:animEffect>
                                  </p:childTnLst>
                                </p:cTn>
                              </p:par>
                              <p:par>
                                <p:cTn id="12" presetID="10" presetClass="exit" presetSubtype="0" fill="hold" grpId="0" nodeType="withEffect">
                                  <p:stCondLst>
                                    <p:cond delay="0"/>
                                  </p:stCondLst>
                                  <p:childTnLst>
                                    <p:animEffect transition="out" filter="fade">
                                      <p:cBhvr>
                                        <p:cTn id="13" dur="500"/>
                                        <p:tgtEl>
                                          <p:spTgt spid="34"/>
                                        </p:tgtEl>
                                      </p:cBhvr>
                                    </p:animEffect>
                                    <p:set>
                                      <p:cBhvr>
                                        <p:cTn id="14" dur="1" fill="hold">
                                          <p:stCondLst>
                                            <p:cond delay="499"/>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15" restart="whenNotActive" fill="hold" evtFilter="cancelBubble" nodeType="interactiveSeq">
                <p:stCondLst>
                  <p:cond evt="onClick" delay="0">
                    <p:tgtEl>
                      <p:spTgt spid="3077"/>
                    </p:tgtEl>
                  </p:cond>
                </p:stCondLst>
                <p:endSync evt="end" delay="0">
                  <p:rtn val="all"/>
                </p:endSync>
                <p:childTnLst>
                  <p:par>
                    <p:cTn id="16" fill="hold">
                      <p:stCondLst>
                        <p:cond delay="0"/>
                      </p:stCondLst>
                      <p:childTnLst>
                        <p:par>
                          <p:cTn id="17" fill="hold">
                            <p:stCondLst>
                              <p:cond delay="0"/>
                            </p:stCondLst>
                            <p:childTnLst>
                              <p:par>
                                <p:cTn id="18" presetID="1" presetClass="emph" presetSubtype="2" fill="hold" nodeType="clickEffect">
                                  <p:stCondLst>
                                    <p:cond delay="0"/>
                                  </p:stCondLst>
                                  <p:childTnLst>
                                    <p:animClr clrSpc="rgb" dir="cw">
                                      <p:cBhvr>
                                        <p:cTn id="19" dur="200" fill="hold"/>
                                        <p:tgtEl>
                                          <p:spTgt spid="22"/>
                                        </p:tgtEl>
                                        <p:attrNameLst>
                                          <p:attrName>fillcolor</p:attrName>
                                        </p:attrNameLst>
                                      </p:cBhvr>
                                      <p:to>
                                        <a:srgbClr val="F2DCDB"/>
                                      </p:to>
                                    </p:animClr>
                                    <p:set>
                                      <p:cBhvr>
                                        <p:cTn id="20" dur="200" fill="hold"/>
                                        <p:tgtEl>
                                          <p:spTgt spid="22"/>
                                        </p:tgtEl>
                                        <p:attrNameLst>
                                          <p:attrName>fill.type</p:attrName>
                                        </p:attrNameLst>
                                      </p:cBhvr>
                                      <p:to>
                                        <p:strVal val="solid"/>
                                      </p:to>
                                    </p:set>
                                    <p:set>
                                      <p:cBhvr>
                                        <p:cTn id="21" dur="200" fill="hold"/>
                                        <p:tgtEl>
                                          <p:spTgt spid="22"/>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 presetClass="emph" presetSubtype="2" fill="hold" nodeType="clickEffect">
                                  <p:stCondLst>
                                    <p:cond delay="0"/>
                                  </p:stCondLst>
                                  <p:childTnLst>
                                    <p:animClr clrSpc="rgb" dir="cw">
                                      <p:cBhvr>
                                        <p:cTn id="25" dur="200" fill="hold"/>
                                        <p:tgtEl>
                                          <p:spTgt spid="22"/>
                                        </p:tgtEl>
                                        <p:attrNameLst>
                                          <p:attrName>fillcolor</p:attrName>
                                        </p:attrNameLst>
                                      </p:cBhvr>
                                      <p:to>
                                        <a:srgbClr val="FFFFFF"/>
                                      </p:to>
                                    </p:animClr>
                                    <p:set>
                                      <p:cBhvr>
                                        <p:cTn id="26" dur="200" fill="hold"/>
                                        <p:tgtEl>
                                          <p:spTgt spid="22"/>
                                        </p:tgtEl>
                                        <p:attrNameLst>
                                          <p:attrName>fill.type</p:attrName>
                                        </p:attrNameLst>
                                      </p:cBhvr>
                                      <p:to>
                                        <p:strVal val="solid"/>
                                      </p:to>
                                    </p:set>
                                    <p:set>
                                      <p:cBhvr>
                                        <p:cTn id="27" dur="200" fill="hold"/>
                                        <p:tgtEl>
                                          <p:spTgt spid="22"/>
                                        </p:tgtEl>
                                        <p:attrNameLst>
                                          <p:attrName>fill.on</p:attrName>
                                        </p:attrNameLst>
                                      </p:cBhvr>
                                      <p:to>
                                        <p:strVal val="true"/>
                                      </p:to>
                                    </p:set>
                                  </p:childTnLst>
                                </p:cTn>
                              </p:par>
                              <p:par>
                                <p:cTn id="28" presetID="10" presetClass="exit" presetSubtype="0" fill="hold" nodeType="withEffect">
                                  <p:stCondLst>
                                    <p:cond delay="0"/>
                                  </p:stCondLst>
                                  <p:childTnLst>
                                    <p:animEffect transition="out" filter="fade">
                                      <p:cBhvr>
                                        <p:cTn id="29" dur="200"/>
                                        <p:tgtEl>
                                          <p:spTgt spid="3077"/>
                                        </p:tgtEl>
                                      </p:cBhvr>
                                    </p:animEffect>
                                    <p:set>
                                      <p:cBhvr>
                                        <p:cTn id="30" dur="1" fill="hold">
                                          <p:stCondLst>
                                            <p:cond delay="199"/>
                                          </p:stCondLst>
                                        </p:cTn>
                                        <p:tgtEl>
                                          <p:spTgt spid="3077"/>
                                        </p:tgtEl>
                                        <p:attrNameLst>
                                          <p:attrName>style.visibility</p:attrName>
                                        </p:attrNameLst>
                                      </p:cBhvr>
                                      <p:to>
                                        <p:strVal val="hidden"/>
                                      </p:to>
                                    </p:set>
                                  </p:childTnLst>
                                </p:cTn>
                              </p:par>
                              <p:par>
                                <p:cTn id="31" presetID="10" presetClass="entr" presetSubtype="0" fill="hold" grpId="1"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fade">
                                      <p:cBhvr>
                                        <p:cTn id="33" dur="500"/>
                                        <p:tgtEl>
                                          <p:spTgt spid="34"/>
                                        </p:tgtEl>
                                      </p:cBhvr>
                                    </p:animEffect>
                                  </p:childTnLst>
                                </p:cTn>
                              </p:par>
                            </p:childTnLst>
                          </p:cTn>
                        </p:par>
                      </p:childTnLst>
                    </p:cTn>
                  </p:par>
                </p:childTnLst>
              </p:cTn>
              <p:nextCondLst>
                <p:cond evt="onClick" delay="0">
                  <p:tgtEl>
                    <p:spTgt spid="3077"/>
                  </p:tgtEl>
                </p:cond>
              </p:nextCondLst>
            </p:seq>
            <p:seq concurrent="1" nextAc="seek">
              <p:cTn id="34" restart="whenNotActive" fill="hold" evtFilter="cancelBubble" nodeType="interactiveSeq">
                <p:stCondLst>
                  <p:cond evt="onClick" delay="0">
                    <p:tgtEl>
                      <p:spTgt spid="36"/>
                    </p:tgtEl>
                  </p:cond>
                </p:stCondLst>
                <p:endSync evt="end" delay="0">
                  <p:rtn val="all"/>
                </p:endSync>
                <p:childTnLst>
                  <p:par>
                    <p:cTn id="35" fill="hold">
                      <p:stCondLst>
                        <p:cond delay="0"/>
                      </p:stCondLst>
                      <p:childTnLst>
                        <p:par>
                          <p:cTn id="36" fill="hold">
                            <p:stCondLst>
                              <p:cond delay="0"/>
                            </p:stCondLst>
                            <p:childTnLst>
                              <p:par>
                                <p:cTn id="37" presetID="1" presetClass="emph" presetSubtype="2" fill="hold" nodeType="clickEffect">
                                  <p:stCondLst>
                                    <p:cond delay="0"/>
                                  </p:stCondLst>
                                  <p:childTnLst>
                                    <p:animClr clrSpc="rgb" dir="cw">
                                      <p:cBhvr>
                                        <p:cTn id="38" dur="200" fill="hold"/>
                                        <p:tgtEl>
                                          <p:spTgt spid="36"/>
                                        </p:tgtEl>
                                        <p:attrNameLst>
                                          <p:attrName>fillcolor</p:attrName>
                                        </p:attrNameLst>
                                      </p:cBhvr>
                                      <p:to>
                                        <a:srgbClr val="DBEEF3"/>
                                      </p:to>
                                    </p:animClr>
                                    <p:set>
                                      <p:cBhvr>
                                        <p:cTn id="39" dur="200" fill="hold"/>
                                        <p:tgtEl>
                                          <p:spTgt spid="36"/>
                                        </p:tgtEl>
                                        <p:attrNameLst>
                                          <p:attrName>fill.type</p:attrName>
                                        </p:attrNameLst>
                                      </p:cBhvr>
                                      <p:to>
                                        <p:strVal val="solid"/>
                                      </p:to>
                                    </p:set>
                                    <p:set>
                                      <p:cBhvr>
                                        <p:cTn id="40" dur="200" fill="hold"/>
                                        <p:tgtEl>
                                          <p:spTgt spid="36"/>
                                        </p:tgtEl>
                                        <p:attrNameLst>
                                          <p:attrName>fill.on</p:attrName>
                                        </p:attrNameLst>
                                      </p:cBhvr>
                                      <p:to>
                                        <p:strVal val="true"/>
                                      </p:to>
                                    </p:set>
                                  </p:childTnLst>
                                </p:cTn>
                              </p:par>
                              <p:par>
                                <p:cTn id="41" presetID="10" presetClass="entr" presetSubtype="0" fill="hold" nodeType="withEffect">
                                  <p:stCondLst>
                                    <p:cond delay="0"/>
                                  </p:stCondLst>
                                  <p:childTnLst>
                                    <p:set>
                                      <p:cBhvr>
                                        <p:cTn id="42" dur="1" fill="hold">
                                          <p:stCondLst>
                                            <p:cond delay="0"/>
                                          </p:stCondLst>
                                        </p:cTn>
                                        <p:tgtEl>
                                          <p:spTgt spid="3079"/>
                                        </p:tgtEl>
                                        <p:attrNameLst>
                                          <p:attrName>style.visibility</p:attrName>
                                        </p:attrNameLst>
                                      </p:cBhvr>
                                      <p:to>
                                        <p:strVal val="visible"/>
                                      </p:to>
                                    </p:set>
                                    <p:animEffect transition="in" filter="fade">
                                      <p:cBhvr>
                                        <p:cTn id="43" dur="500"/>
                                        <p:tgtEl>
                                          <p:spTgt spid="3079"/>
                                        </p:tgtEl>
                                      </p:cBhvr>
                                    </p:animEffect>
                                  </p:childTnLst>
                                </p:cTn>
                              </p:par>
                              <p:par>
                                <p:cTn id="44" presetID="10" presetClass="exit" presetSubtype="0" fill="hold" grpId="0" nodeType="withEffect">
                                  <p:stCondLst>
                                    <p:cond delay="0"/>
                                  </p:stCondLst>
                                  <p:childTnLst>
                                    <p:animEffect transition="out" filter="fade">
                                      <p:cBhvr>
                                        <p:cTn id="45" dur="500"/>
                                        <p:tgtEl>
                                          <p:spTgt spid="35"/>
                                        </p:tgtEl>
                                      </p:cBhvr>
                                    </p:animEffect>
                                    <p:set>
                                      <p:cBhvr>
                                        <p:cTn id="46" dur="1" fill="hold">
                                          <p:stCondLst>
                                            <p:cond delay="499"/>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47" restart="whenNotActive" fill="hold" evtFilter="cancelBubble" nodeType="interactiveSeq">
                <p:stCondLst>
                  <p:cond evt="onClick" delay="0">
                    <p:tgtEl>
                      <p:spTgt spid="3079"/>
                    </p:tgtEl>
                  </p:cond>
                </p:stCondLst>
                <p:endSync evt="end" delay="0">
                  <p:rtn val="all"/>
                </p:endSync>
                <p:childTnLst>
                  <p:par>
                    <p:cTn id="48" fill="hold">
                      <p:stCondLst>
                        <p:cond delay="0"/>
                      </p:stCondLst>
                      <p:childTnLst>
                        <p:par>
                          <p:cTn id="49" fill="hold">
                            <p:stCondLst>
                              <p:cond delay="0"/>
                            </p:stCondLst>
                            <p:childTnLst>
                              <p:par>
                                <p:cTn id="50" presetID="1" presetClass="emph" presetSubtype="2" fill="hold" nodeType="clickEffect">
                                  <p:stCondLst>
                                    <p:cond delay="0"/>
                                  </p:stCondLst>
                                  <p:childTnLst>
                                    <p:animClr clrSpc="rgb" dir="cw">
                                      <p:cBhvr>
                                        <p:cTn id="51" dur="200" fill="hold"/>
                                        <p:tgtEl>
                                          <p:spTgt spid="36"/>
                                        </p:tgtEl>
                                        <p:attrNameLst>
                                          <p:attrName>fillcolor</p:attrName>
                                        </p:attrNameLst>
                                      </p:cBhvr>
                                      <p:to>
                                        <a:srgbClr val="F2DCDB"/>
                                      </p:to>
                                    </p:animClr>
                                    <p:set>
                                      <p:cBhvr>
                                        <p:cTn id="52" dur="200" fill="hold"/>
                                        <p:tgtEl>
                                          <p:spTgt spid="36"/>
                                        </p:tgtEl>
                                        <p:attrNameLst>
                                          <p:attrName>fill.type</p:attrName>
                                        </p:attrNameLst>
                                      </p:cBhvr>
                                      <p:to>
                                        <p:strVal val="solid"/>
                                      </p:to>
                                    </p:set>
                                    <p:set>
                                      <p:cBhvr>
                                        <p:cTn id="53" dur="200" fill="hold"/>
                                        <p:tgtEl>
                                          <p:spTgt spid="36"/>
                                        </p:tgtEl>
                                        <p:attrNameLst>
                                          <p:attrName>fill.on</p:attrName>
                                        </p:attrNameLst>
                                      </p:cBhvr>
                                      <p:to>
                                        <p:strVal val="true"/>
                                      </p:to>
                                    </p:set>
                                  </p:childTnLst>
                                </p:cTn>
                              </p:par>
                            </p:childTnLst>
                          </p:cTn>
                        </p:par>
                      </p:childTnLst>
                    </p:cTn>
                  </p:par>
                  <p:par>
                    <p:cTn id="54" fill="hold">
                      <p:stCondLst>
                        <p:cond delay="indefinite"/>
                      </p:stCondLst>
                      <p:childTnLst>
                        <p:par>
                          <p:cTn id="55" fill="hold">
                            <p:stCondLst>
                              <p:cond delay="0"/>
                            </p:stCondLst>
                            <p:childTnLst>
                              <p:par>
                                <p:cTn id="56" presetID="1" presetClass="emph" presetSubtype="2" fill="hold" nodeType="clickEffect">
                                  <p:stCondLst>
                                    <p:cond delay="0"/>
                                  </p:stCondLst>
                                  <p:childTnLst>
                                    <p:animClr clrSpc="rgb" dir="cw">
                                      <p:cBhvr>
                                        <p:cTn id="57" dur="200" fill="hold"/>
                                        <p:tgtEl>
                                          <p:spTgt spid="36"/>
                                        </p:tgtEl>
                                        <p:attrNameLst>
                                          <p:attrName>fillcolor</p:attrName>
                                        </p:attrNameLst>
                                      </p:cBhvr>
                                      <p:to>
                                        <a:schemeClr val="bg1"/>
                                      </p:to>
                                    </p:animClr>
                                    <p:set>
                                      <p:cBhvr>
                                        <p:cTn id="58" dur="200" fill="hold"/>
                                        <p:tgtEl>
                                          <p:spTgt spid="36"/>
                                        </p:tgtEl>
                                        <p:attrNameLst>
                                          <p:attrName>fill.type</p:attrName>
                                        </p:attrNameLst>
                                      </p:cBhvr>
                                      <p:to>
                                        <p:strVal val="solid"/>
                                      </p:to>
                                    </p:set>
                                    <p:set>
                                      <p:cBhvr>
                                        <p:cTn id="59" dur="200" fill="hold"/>
                                        <p:tgtEl>
                                          <p:spTgt spid="36"/>
                                        </p:tgtEl>
                                        <p:attrNameLst>
                                          <p:attrName>fill.on</p:attrName>
                                        </p:attrNameLst>
                                      </p:cBhvr>
                                      <p:to>
                                        <p:strVal val="true"/>
                                      </p:to>
                                    </p:set>
                                  </p:childTnLst>
                                </p:cTn>
                              </p:par>
                              <p:par>
                                <p:cTn id="60" presetID="10" presetClass="exit" presetSubtype="0" fill="hold" nodeType="withEffect">
                                  <p:stCondLst>
                                    <p:cond delay="0"/>
                                  </p:stCondLst>
                                  <p:childTnLst>
                                    <p:animEffect transition="out" filter="fade">
                                      <p:cBhvr>
                                        <p:cTn id="61" dur="500"/>
                                        <p:tgtEl>
                                          <p:spTgt spid="3079"/>
                                        </p:tgtEl>
                                      </p:cBhvr>
                                    </p:animEffect>
                                    <p:set>
                                      <p:cBhvr>
                                        <p:cTn id="62" dur="1" fill="hold">
                                          <p:stCondLst>
                                            <p:cond delay="499"/>
                                          </p:stCondLst>
                                        </p:cTn>
                                        <p:tgtEl>
                                          <p:spTgt spid="3079"/>
                                        </p:tgtEl>
                                        <p:attrNameLst>
                                          <p:attrName>style.visibility</p:attrName>
                                        </p:attrNameLst>
                                      </p:cBhvr>
                                      <p:to>
                                        <p:strVal val="hidden"/>
                                      </p:to>
                                    </p:set>
                                  </p:childTnLst>
                                </p:cTn>
                              </p:par>
                              <p:par>
                                <p:cTn id="63" presetID="10" presetClass="entr" presetSubtype="0" fill="hold" grpId="1" nodeType="with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fade">
                                      <p:cBhvr>
                                        <p:cTn id="65" dur="500"/>
                                        <p:tgtEl>
                                          <p:spTgt spid="35"/>
                                        </p:tgtEl>
                                      </p:cBhvr>
                                    </p:animEffect>
                                  </p:childTnLst>
                                </p:cTn>
                              </p:par>
                            </p:childTnLst>
                          </p:cTn>
                        </p:par>
                      </p:childTnLst>
                    </p:cTn>
                  </p:par>
                </p:childTnLst>
              </p:cTn>
              <p:nextCondLst>
                <p:cond evt="onClick" delay="0">
                  <p:tgtEl>
                    <p:spTgt spid="3079"/>
                  </p:tgtEl>
                </p:cond>
              </p:nextCondLst>
            </p:seq>
            <p:seq concurrent="1" nextAc="seek">
              <p:cTn id="66" restart="whenNotActive" fill="hold" evtFilter="cancelBubble" nodeType="interactiveSeq">
                <p:stCondLst>
                  <p:cond evt="onClick" delay="0">
                    <p:tgtEl>
                      <p:spTgt spid="37"/>
                    </p:tgtEl>
                  </p:cond>
                </p:stCondLst>
                <p:endSync evt="end" delay="0">
                  <p:rtn val="all"/>
                </p:endSync>
                <p:childTnLst>
                  <p:par>
                    <p:cTn id="67" fill="hold">
                      <p:stCondLst>
                        <p:cond delay="0"/>
                      </p:stCondLst>
                      <p:childTnLst>
                        <p:par>
                          <p:cTn id="68" fill="hold">
                            <p:stCondLst>
                              <p:cond delay="0"/>
                            </p:stCondLst>
                            <p:childTnLst>
                              <p:par>
                                <p:cTn id="69" presetID="1" presetClass="emph" presetSubtype="2" fill="hold" nodeType="clickEffect">
                                  <p:stCondLst>
                                    <p:cond delay="0"/>
                                  </p:stCondLst>
                                  <p:childTnLst>
                                    <p:animClr clrSpc="rgb" dir="cw">
                                      <p:cBhvr>
                                        <p:cTn id="70" dur="200" fill="hold"/>
                                        <p:tgtEl>
                                          <p:spTgt spid="37"/>
                                        </p:tgtEl>
                                        <p:attrNameLst>
                                          <p:attrName>fillcolor</p:attrName>
                                        </p:attrNameLst>
                                      </p:cBhvr>
                                      <p:to>
                                        <a:srgbClr val="DBEEF3"/>
                                      </p:to>
                                    </p:animClr>
                                    <p:set>
                                      <p:cBhvr>
                                        <p:cTn id="71" dur="200" fill="hold"/>
                                        <p:tgtEl>
                                          <p:spTgt spid="37"/>
                                        </p:tgtEl>
                                        <p:attrNameLst>
                                          <p:attrName>fill.type</p:attrName>
                                        </p:attrNameLst>
                                      </p:cBhvr>
                                      <p:to>
                                        <p:strVal val="solid"/>
                                      </p:to>
                                    </p:set>
                                    <p:set>
                                      <p:cBhvr>
                                        <p:cTn id="72" dur="200" fill="hold"/>
                                        <p:tgtEl>
                                          <p:spTgt spid="37"/>
                                        </p:tgtEl>
                                        <p:attrNameLst>
                                          <p:attrName>fill.on</p:attrName>
                                        </p:attrNameLst>
                                      </p:cBhvr>
                                      <p:to>
                                        <p:strVal val="true"/>
                                      </p:to>
                                    </p:set>
                                  </p:childTnLst>
                                </p:cTn>
                              </p:par>
                              <p:par>
                                <p:cTn id="73" presetID="10" presetClass="entr" presetSubtype="0" fill="hold" nodeType="withEffect">
                                  <p:stCondLst>
                                    <p:cond delay="0"/>
                                  </p:stCondLst>
                                  <p:childTnLst>
                                    <p:set>
                                      <p:cBhvr>
                                        <p:cTn id="74" dur="1" fill="hold">
                                          <p:stCondLst>
                                            <p:cond delay="0"/>
                                          </p:stCondLst>
                                        </p:cTn>
                                        <p:tgtEl>
                                          <p:spTgt spid="3078"/>
                                        </p:tgtEl>
                                        <p:attrNameLst>
                                          <p:attrName>style.visibility</p:attrName>
                                        </p:attrNameLst>
                                      </p:cBhvr>
                                      <p:to>
                                        <p:strVal val="visible"/>
                                      </p:to>
                                    </p:set>
                                    <p:animEffect transition="in" filter="fade">
                                      <p:cBhvr>
                                        <p:cTn id="75" dur="500"/>
                                        <p:tgtEl>
                                          <p:spTgt spid="3078"/>
                                        </p:tgtEl>
                                      </p:cBhvr>
                                    </p:animEffect>
                                  </p:childTnLst>
                                </p:cTn>
                              </p:par>
                              <p:par>
                                <p:cTn id="76" presetID="10" presetClass="exit" presetSubtype="0" fill="hold" grpId="0" nodeType="withEffect">
                                  <p:stCondLst>
                                    <p:cond delay="0"/>
                                  </p:stCondLst>
                                  <p:childTnLst>
                                    <p:animEffect transition="out" filter="fade">
                                      <p:cBhvr>
                                        <p:cTn id="77" dur="500"/>
                                        <p:tgtEl>
                                          <p:spTgt spid="33"/>
                                        </p:tgtEl>
                                      </p:cBhvr>
                                    </p:animEffect>
                                    <p:set>
                                      <p:cBhvr>
                                        <p:cTn id="78" dur="1" fill="hold">
                                          <p:stCondLst>
                                            <p:cond delay="499"/>
                                          </p:stCondLst>
                                        </p:cTn>
                                        <p:tgtEl>
                                          <p:spTgt spid="33"/>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79" restart="whenNotActive" fill="hold" evtFilter="cancelBubble" nodeType="interactiveSeq">
                <p:stCondLst>
                  <p:cond evt="onClick" delay="0">
                    <p:tgtEl>
                      <p:spTgt spid="3078"/>
                    </p:tgtEl>
                  </p:cond>
                </p:stCondLst>
                <p:endSync evt="end" delay="0">
                  <p:rtn val="all"/>
                </p:endSync>
                <p:childTnLst>
                  <p:par>
                    <p:cTn id="80" fill="hold">
                      <p:stCondLst>
                        <p:cond delay="0"/>
                      </p:stCondLst>
                      <p:childTnLst>
                        <p:par>
                          <p:cTn id="81" fill="hold">
                            <p:stCondLst>
                              <p:cond delay="0"/>
                            </p:stCondLst>
                            <p:childTnLst>
                              <p:par>
                                <p:cTn id="82" presetID="1" presetClass="emph" presetSubtype="2" fill="hold" nodeType="clickEffect">
                                  <p:stCondLst>
                                    <p:cond delay="0"/>
                                  </p:stCondLst>
                                  <p:childTnLst>
                                    <p:animClr clrSpc="rgb" dir="cw">
                                      <p:cBhvr>
                                        <p:cTn id="83" dur="200" fill="hold"/>
                                        <p:tgtEl>
                                          <p:spTgt spid="37"/>
                                        </p:tgtEl>
                                        <p:attrNameLst>
                                          <p:attrName>fillcolor</p:attrName>
                                        </p:attrNameLst>
                                      </p:cBhvr>
                                      <p:to>
                                        <a:srgbClr val="F2DCDB"/>
                                      </p:to>
                                    </p:animClr>
                                    <p:set>
                                      <p:cBhvr>
                                        <p:cTn id="84" dur="200" fill="hold"/>
                                        <p:tgtEl>
                                          <p:spTgt spid="37"/>
                                        </p:tgtEl>
                                        <p:attrNameLst>
                                          <p:attrName>fill.type</p:attrName>
                                        </p:attrNameLst>
                                      </p:cBhvr>
                                      <p:to>
                                        <p:strVal val="solid"/>
                                      </p:to>
                                    </p:set>
                                    <p:set>
                                      <p:cBhvr>
                                        <p:cTn id="85" dur="200" fill="hold"/>
                                        <p:tgtEl>
                                          <p:spTgt spid="37"/>
                                        </p:tgtEl>
                                        <p:attrNameLst>
                                          <p:attrName>fill.on</p:attrName>
                                        </p:attrNameLst>
                                      </p:cBhvr>
                                      <p:to>
                                        <p:strVal val="true"/>
                                      </p:to>
                                    </p:set>
                                  </p:childTnLst>
                                </p:cTn>
                              </p:par>
                            </p:childTnLst>
                          </p:cTn>
                        </p:par>
                      </p:childTnLst>
                    </p:cTn>
                  </p:par>
                  <p:par>
                    <p:cTn id="86" fill="hold">
                      <p:stCondLst>
                        <p:cond delay="indefinite"/>
                      </p:stCondLst>
                      <p:childTnLst>
                        <p:par>
                          <p:cTn id="87" fill="hold">
                            <p:stCondLst>
                              <p:cond delay="0"/>
                            </p:stCondLst>
                            <p:childTnLst>
                              <p:par>
                                <p:cTn id="88" presetID="1" presetClass="emph" presetSubtype="2" fill="hold" nodeType="clickEffect">
                                  <p:stCondLst>
                                    <p:cond delay="0"/>
                                  </p:stCondLst>
                                  <p:childTnLst>
                                    <p:animClr clrSpc="rgb" dir="cw">
                                      <p:cBhvr>
                                        <p:cTn id="89" dur="200" fill="hold"/>
                                        <p:tgtEl>
                                          <p:spTgt spid="37"/>
                                        </p:tgtEl>
                                        <p:attrNameLst>
                                          <p:attrName>fillcolor</p:attrName>
                                        </p:attrNameLst>
                                      </p:cBhvr>
                                      <p:to>
                                        <a:srgbClr val="FFFFFF"/>
                                      </p:to>
                                    </p:animClr>
                                    <p:set>
                                      <p:cBhvr>
                                        <p:cTn id="90" dur="200" fill="hold"/>
                                        <p:tgtEl>
                                          <p:spTgt spid="37"/>
                                        </p:tgtEl>
                                        <p:attrNameLst>
                                          <p:attrName>fill.type</p:attrName>
                                        </p:attrNameLst>
                                      </p:cBhvr>
                                      <p:to>
                                        <p:strVal val="solid"/>
                                      </p:to>
                                    </p:set>
                                    <p:set>
                                      <p:cBhvr>
                                        <p:cTn id="91" dur="200" fill="hold"/>
                                        <p:tgtEl>
                                          <p:spTgt spid="37"/>
                                        </p:tgtEl>
                                        <p:attrNameLst>
                                          <p:attrName>fill.on</p:attrName>
                                        </p:attrNameLst>
                                      </p:cBhvr>
                                      <p:to>
                                        <p:strVal val="true"/>
                                      </p:to>
                                    </p:set>
                                  </p:childTnLst>
                                </p:cTn>
                              </p:par>
                              <p:par>
                                <p:cTn id="92" presetID="10" presetClass="exit" presetSubtype="0" fill="hold" nodeType="withEffect">
                                  <p:stCondLst>
                                    <p:cond delay="0"/>
                                  </p:stCondLst>
                                  <p:childTnLst>
                                    <p:animEffect transition="out" filter="fade">
                                      <p:cBhvr>
                                        <p:cTn id="93" dur="500"/>
                                        <p:tgtEl>
                                          <p:spTgt spid="3078"/>
                                        </p:tgtEl>
                                      </p:cBhvr>
                                    </p:animEffect>
                                    <p:set>
                                      <p:cBhvr>
                                        <p:cTn id="94" dur="1" fill="hold">
                                          <p:stCondLst>
                                            <p:cond delay="499"/>
                                          </p:stCondLst>
                                        </p:cTn>
                                        <p:tgtEl>
                                          <p:spTgt spid="3078"/>
                                        </p:tgtEl>
                                        <p:attrNameLst>
                                          <p:attrName>style.visibility</p:attrName>
                                        </p:attrNameLst>
                                      </p:cBhvr>
                                      <p:to>
                                        <p:strVal val="hidden"/>
                                      </p:to>
                                    </p:set>
                                  </p:childTnLst>
                                </p:cTn>
                              </p:par>
                              <p:par>
                                <p:cTn id="95" presetID="10" presetClass="entr" presetSubtype="0" fill="hold" grpId="1" nodeType="with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fade">
                                      <p:cBhvr>
                                        <p:cTn id="97" dur="500"/>
                                        <p:tgtEl>
                                          <p:spTgt spid="33"/>
                                        </p:tgtEl>
                                      </p:cBhvr>
                                    </p:animEffect>
                                  </p:childTnLst>
                                </p:cTn>
                              </p:par>
                            </p:childTnLst>
                          </p:cTn>
                        </p:par>
                      </p:childTnLst>
                    </p:cTn>
                  </p:par>
                </p:childTnLst>
              </p:cTn>
              <p:nextCondLst>
                <p:cond evt="onClick" delay="0">
                  <p:tgtEl>
                    <p:spTgt spid="3078"/>
                  </p:tgtEl>
                </p:cond>
              </p:nextCondLst>
            </p:seq>
            <p:seq concurrent="1" nextAc="seek">
              <p:cTn id="98" restart="whenNotActive" fill="hold" evtFilter="cancelBubble" nodeType="interactiveSeq">
                <p:stCondLst>
                  <p:cond evt="onClick" delay="0">
                    <p:tgtEl>
                      <p:spTgt spid="38"/>
                    </p:tgtEl>
                  </p:cond>
                </p:stCondLst>
                <p:endSync evt="end" delay="0">
                  <p:rtn val="all"/>
                </p:endSync>
                <p:childTnLst>
                  <p:par>
                    <p:cTn id="99" fill="hold">
                      <p:stCondLst>
                        <p:cond delay="0"/>
                      </p:stCondLst>
                      <p:childTnLst>
                        <p:par>
                          <p:cTn id="100" fill="hold">
                            <p:stCondLst>
                              <p:cond delay="0"/>
                            </p:stCondLst>
                            <p:childTnLst>
                              <p:par>
                                <p:cTn id="101" presetID="1" presetClass="emph" presetSubtype="2" fill="hold" nodeType="clickEffect">
                                  <p:stCondLst>
                                    <p:cond delay="0"/>
                                  </p:stCondLst>
                                  <p:childTnLst>
                                    <p:animClr clrSpc="rgb" dir="cw">
                                      <p:cBhvr>
                                        <p:cTn id="102" dur="200" fill="hold"/>
                                        <p:tgtEl>
                                          <p:spTgt spid="38"/>
                                        </p:tgtEl>
                                        <p:attrNameLst>
                                          <p:attrName>fillcolor</p:attrName>
                                        </p:attrNameLst>
                                      </p:cBhvr>
                                      <p:to>
                                        <a:srgbClr val="DBEEF3"/>
                                      </p:to>
                                    </p:animClr>
                                    <p:set>
                                      <p:cBhvr>
                                        <p:cTn id="103" dur="200" fill="hold"/>
                                        <p:tgtEl>
                                          <p:spTgt spid="38"/>
                                        </p:tgtEl>
                                        <p:attrNameLst>
                                          <p:attrName>fill.type</p:attrName>
                                        </p:attrNameLst>
                                      </p:cBhvr>
                                      <p:to>
                                        <p:strVal val="solid"/>
                                      </p:to>
                                    </p:set>
                                    <p:set>
                                      <p:cBhvr>
                                        <p:cTn id="104" dur="200" fill="hold"/>
                                        <p:tgtEl>
                                          <p:spTgt spid="38"/>
                                        </p:tgtEl>
                                        <p:attrNameLst>
                                          <p:attrName>fill.on</p:attrName>
                                        </p:attrNameLst>
                                      </p:cBhvr>
                                      <p:to>
                                        <p:strVal val="true"/>
                                      </p:to>
                                    </p:set>
                                  </p:childTnLst>
                                </p:cTn>
                              </p:par>
                              <p:par>
                                <p:cTn id="105" presetID="10" presetClass="entr" presetSubtype="0" fill="hold" nodeType="withEffect">
                                  <p:stCondLst>
                                    <p:cond delay="0"/>
                                  </p:stCondLst>
                                  <p:childTnLst>
                                    <p:set>
                                      <p:cBhvr>
                                        <p:cTn id="106" dur="1" fill="hold">
                                          <p:stCondLst>
                                            <p:cond delay="0"/>
                                          </p:stCondLst>
                                        </p:cTn>
                                        <p:tgtEl>
                                          <p:spTgt spid="3090"/>
                                        </p:tgtEl>
                                        <p:attrNameLst>
                                          <p:attrName>style.visibility</p:attrName>
                                        </p:attrNameLst>
                                      </p:cBhvr>
                                      <p:to>
                                        <p:strVal val="visible"/>
                                      </p:to>
                                    </p:set>
                                    <p:animEffect transition="in" filter="fade">
                                      <p:cBhvr>
                                        <p:cTn id="107" dur="500"/>
                                        <p:tgtEl>
                                          <p:spTgt spid="3090"/>
                                        </p:tgtEl>
                                      </p:cBhvr>
                                    </p:animEffect>
                                  </p:childTnLst>
                                </p:cTn>
                              </p:par>
                              <p:par>
                                <p:cTn id="108" presetID="10" presetClass="exit" presetSubtype="0" fill="hold" grpId="0" nodeType="withEffect">
                                  <p:stCondLst>
                                    <p:cond delay="0"/>
                                  </p:stCondLst>
                                  <p:childTnLst>
                                    <p:animEffect transition="out" filter="fade">
                                      <p:cBhvr>
                                        <p:cTn id="109" dur="500"/>
                                        <p:tgtEl>
                                          <p:spTgt spid="32"/>
                                        </p:tgtEl>
                                      </p:cBhvr>
                                    </p:animEffect>
                                    <p:set>
                                      <p:cBhvr>
                                        <p:cTn id="110" dur="1" fill="hold">
                                          <p:stCondLst>
                                            <p:cond delay="499"/>
                                          </p:stCondLst>
                                        </p:cTn>
                                        <p:tgtEl>
                                          <p:spTgt spid="32"/>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111" restart="whenNotActive" fill="hold" evtFilter="cancelBubble" nodeType="interactiveSeq">
                <p:stCondLst>
                  <p:cond evt="onClick" delay="0">
                    <p:tgtEl>
                      <p:spTgt spid="3090"/>
                    </p:tgtEl>
                  </p:cond>
                </p:stCondLst>
                <p:endSync evt="end" delay="0">
                  <p:rtn val="all"/>
                </p:endSync>
                <p:childTnLst>
                  <p:par>
                    <p:cTn id="112" fill="hold">
                      <p:stCondLst>
                        <p:cond delay="0"/>
                      </p:stCondLst>
                      <p:childTnLst>
                        <p:par>
                          <p:cTn id="113" fill="hold">
                            <p:stCondLst>
                              <p:cond delay="0"/>
                            </p:stCondLst>
                            <p:childTnLst>
                              <p:par>
                                <p:cTn id="114" presetID="1" presetClass="emph" presetSubtype="2" fill="hold" nodeType="clickEffect">
                                  <p:stCondLst>
                                    <p:cond delay="0"/>
                                  </p:stCondLst>
                                  <p:childTnLst>
                                    <p:animClr clrSpc="rgb" dir="cw">
                                      <p:cBhvr>
                                        <p:cTn id="115" dur="200" fill="hold"/>
                                        <p:tgtEl>
                                          <p:spTgt spid="38"/>
                                        </p:tgtEl>
                                        <p:attrNameLst>
                                          <p:attrName>fillcolor</p:attrName>
                                        </p:attrNameLst>
                                      </p:cBhvr>
                                      <p:to>
                                        <a:srgbClr val="F2DCDB"/>
                                      </p:to>
                                    </p:animClr>
                                    <p:set>
                                      <p:cBhvr>
                                        <p:cTn id="116" dur="200" fill="hold"/>
                                        <p:tgtEl>
                                          <p:spTgt spid="38"/>
                                        </p:tgtEl>
                                        <p:attrNameLst>
                                          <p:attrName>fill.type</p:attrName>
                                        </p:attrNameLst>
                                      </p:cBhvr>
                                      <p:to>
                                        <p:strVal val="solid"/>
                                      </p:to>
                                    </p:set>
                                    <p:set>
                                      <p:cBhvr>
                                        <p:cTn id="117" dur="200" fill="hold"/>
                                        <p:tgtEl>
                                          <p:spTgt spid="38"/>
                                        </p:tgtEl>
                                        <p:attrNameLst>
                                          <p:attrName>fill.on</p:attrName>
                                        </p:attrNameLst>
                                      </p:cBhvr>
                                      <p:to>
                                        <p:strVal val="true"/>
                                      </p:to>
                                    </p:set>
                                  </p:childTnLst>
                                </p:cTn>
                              </p:par>
                            </p:childTnLst>
                          </p:cTn>
                        </p:par>
                      </p:childTnLst>
                    </p:cTn>
                  </p:par>
                  <p:par>
                    <p:cTn id="118" fill="hold">
                      <p:stCondLst>
                        <p:cond delay="indefinite"/>
                      </p:stCondLst>
                      <p:childTnLst>
                        <p:par>
                          <p:cTn id="119" fill="hold">
                            <p:stCondLst>
                              <p:cond delay="0"/>
                            </p:stCondLst>
                            <p:childTnLst>
                              <p:par>
                                <p:cTn id="120" presetID="1" presetClass="emph" presetSubtype="2" fill="hold" nodeType="clickEffect">
                                  <p:stCondLst>
                                    <p:cond delay="0"/>
                                  </p:stCondLst>
                                  <p:childTnLst>
                                    <p:animClr clrSpc="rgb" dir="cw">
                                      <p:cBhvr>
                                        <p:cTn id="121" dur="200" fill="hold"/>
                                        <p:tgtEl>
                                          <p:spTgt spid="38"/>
                                        </p:tgtEl>
                                        <p:attrNameLst>
                                          <p:attrName>fillcolor</p:attrName>
                                        </p:attrNameLst>
                                      </p:cBhvr>
                                      <p:to>
                                        <a:srgbClr val="FFFFFF"/>
                                      </p:to>
                                    </p:animClr>
                                    <p:set>
                                      <p:cBhvr>
                                        <p:cTn id="122" dur="200" fill="hold"/>
                                        <p:tgtEl>
                                          <p:spTgt spid="38"/>
                                        </p:tgtEl>
                                        <p:attrNameLst>
                                          <p:attrName>fill.type</p:attrName>
                                        </p:attrNameLst>
                                      </p:cBhvr>
                                      <p:to>
                                        <p:strVal val="solid"/>
                                      </p:to>
                                    </p:set>
                                    <p:set>
                                      <p:cBhvr>
                                        <p:cTn id="123" dur="200" fill="hold"/>
                                        <p:tgtEl>
                                          <p:spTgt spid="38"/>
                                        </p:tgtEl>
                                        <p:attrNameLst>
                                          <p:attrName>fill.on</p:attrName>
                                        </p:attrNameLst>
                                      </p:cBhvr>
                                      <p:to>
                                        <p:strVal val="true"/>
                                      </p:to>
                                    </p:set>
                                  </p:childTnLst>
                                </p:cTn>
                              </p:par>
                              <p:par>
                                <p:cTn id="124" presetID="10" presetClass="exit" presetSubtype="0" fill="hold" nodeType="withEffect">
                                  <p:stCondLst>
                                    <p:cond delay="0"/>
                                  </p:stCondLst>
                                  <p:childTnLst>
                                    <p:animEffect transition="out" filter="fade">
                                      <p:cBhvr>
                                        <p:cTn id="125" dur="500"/>
                                        <p:tgtEl>
                                          <p:spTgt spid="3090"/>
                                        </p:tgtEl>
                                      </p:cBhvr>
                                    </p:animEffect>
                                    <p:set>
                                      <p:cBhvr>
                                        <p:cTn id="126" dur="1" fill="hold">
                                          <p:stCondLst>
                                            <p:cond delay="499"/>
                                          </p:stCondLst>
                                        </p:cTn>
                                        <p:tgtEl>
                                          <p:spTgt spid="3090"/>
                                        </p:tgtEl>
                                        <p:attrNameLst>
                                          <p:attrName>style.visibility</p:attrName>
                                        </p:attrNameLst>
                                      </p:cBhvr>
                                      <p:to>
                                        <p:strVal val="hidden"/>
                                      </p:to>
                                    </p:set>
                                  </p:childTnLst>
                                </p:cTn>
                              </p:par>
                              <p:par>
                                <p:cTn id="127" presetID="10" presetClass="entr" presetSubtype="0" fill="hold" grpId="1" nodeType="withEffect">
                                  <p:stCondLst>
                                    <p:cond delay="0"/>
                                  </p:stCondLst>
                                  <p:childTnLst>
                                    <p:set>
                                      <p:cBhvr>
                                        <p:cTn id="128" dur="1" fill="hold">
                                          <p:stCondLst>
                                            <p:cond delay="0"/>
                                          </p:stCondLst>
                                        </p:cTn>
                                        <p:tgtEl>
                                          <p:spTgt spid="32"/>
                                        </p:tgtEl>
                                        <p:attrNameLst>
                                          <p:attrName>style.visibility</p:attrName>
                                        </p:attrNameLst>
                                      </p:cBhvr>
                                      <p:to>
                                        <p:strVal val="visible"/>
                                      </p:to>
                                    </p:set>
                                    <p:animEffect transition="in" filter="fade">
                                      <p:cBhvr>
                                        <p:cTn id="129" dur="500"/>
                                        <p:tgtEl>
                                          <p:spTgt spid="32"/>
                                        </p:tgtEl>
                                      </p:cBhvr>
                                    </p:animEffect>
                                  </p:childTnLst>
                                </p:cTn>
                              </p:par>
                            </p:childTnLst>
                          </p:cTn>
                        </p:par>
                      </p:childTnLst>
                    </p:cTn>
                  </p:par>
                </p:childTnLst>
              </p:cTn>
              <p:nextCondLst>
                <p:cond evt="onClick" delay="0">
                  <p:tgtEl>
                    <p:spTgt spid="3090"/>
                  </p:tgtEl>
                </p:cond>
              </p:nextCondLst>
            </p:seq>
            <p:seq concurrent="1" nextAc="seek">
              <p:cTn id="130" restart="whenNotActive" fill="hold" evtFilter="cancelBubble" nodeType="interactiveSeq">
                <p:stCondLst>
                  <p:cond evt="onClick" delay="0">
                    <p:tgtEl>
                      <p:spTgt spid="62"/>
                    </p:tgtEl>
                  </p:cond>
                </p:stCondLst>
                <p:endSync evt="end" delay="0">
                  <p:rtn val="all"/>
                </p:endSync>
                <p:childTnLst>
                  <p:par>
                    <p:cTn id="131" fill="hold">
                      <p:stCondLst>
                        <p:cond delay="0"/>
                      </p:stCondLst>
                      <p:childTnLst>
                        <p:par>
                          <p:cTn id="132" fill="hold">
                            <p:stCondLst>
                              <p:cond delay="0"/>
                            </p:stCondLst>
                            <p:childTnLst>
                              <p:par>
                                <p:cTn id="133" presetID="1" presetClass="emph" presetSubtype="2" fill="hold" nodeType="clickEffect">
                                  <p:stCondLst>
                                    <p:cond delay="0"/>
                                  </p:stCondLst>
                                  <p:childTnLst>
                                    <p:animClr clrSpc="rgb" dir="cw">
                                      <p:cBhvr>
                                        <p:cTn id="134" dur="200" fill="hold"/>
                                        <p:tgtEl>
                                          <p:spTgt spid="62"/>
                                        </p:tgtEl>
                                        <p:attrNameLst>
                                          <p:attrName>fillcolor</p:attrName>
                                        </p:attrNameLst>
                                      </p:cBhvr>
                                      <p:to>
                                        <a:srgbClr val="DBEEF3"/>
                                      </p:to>
                                    </p:animClr>
                                    <p:set>
                                      <p:cBhvr>
                                        <p:cTn id="135" dur="200" fill="hold"/>
                                        <p:tgtEl>
                                          <p:spTgt spid="62"/>
                                        </p:tgtEl>
                                        <p:attrNameLst>
                                          <p:attrName>fill.type</p:attrName>
                                        </p:attrNameLst>
                                      </p:cBhvr>
                                      <p:to>
                                        <p:strVal val="solid"/>
                                      </p:to>
                                    </p:set>
                                    <p:set>
                                      <p:cBhvr>
                                        <p:cTn id="136" dur="200" fill="hold"/>
                                        <p:tgtEl>
                                          <p:spTgt spid="62"/>
                                        </p:tgtEl>
                                        <p:attrNameLst>
                                          <p:attrName>fill.on</p:attrName>
                                        </p:attrNameLst>
                                      </p:cBhvr>
                                      <p:to>
                                        <p:strVal val="true"/>
                                      </p:to>
                                    </p:set>
                                  </p:childTnLst>
                                </p:cTn>
                              </p:par>
                              <p:par>
                                <p:cTn id="137" presetID="10" presetClass="entr" presetSubtype="0" fill="hold" nodeType="withEffect">
                                  <p:stCondLst>
                                    <p:cond delay="0"/>
                                  </p:stCondLst>
                                  <p:childTnLst>
                                    <p:set>
                                      <p:cBhvr>
                                        <p:cTn id="138" dur="1" fill="hold">
                                          <p:stCondLst>
                                            <p:cond delay="0"/>
                                          </p:stCondLst>
                                        </p:cTn>
                                        <p:tgtEl>
                                          <p:spTgt spid="3091"/>
                                        </p:tgtEl>
                                        <p:attrNameLst>
                                          <p:attrName>style.visibility</p:attrName>
                                        </p:attrNameLst>
                                      </p:cBhvr>
                                      <p:to>
                                        <p:strVal val="visible"/>
                                      </p:to>
                                    </p:set>
                                    <p:animEffect transition="in" filter="fade">
                                      <p:cBhvr>
                                        <p:cTn id="139" dur="500"/>
                                        <p:tgtEl>
                                          <p:spTgt spid="3091"/>
                                        </p:tgtEl>
                                      </p:cBhvr>
                                    </p:animEffect>
                                  </p:childTnLst>
                                </p:cTn>
                              </p:par>
                              <p:par>
                                <p:cTn id="140" presetID="10" presetClass="exit" presetSubtype="0" fill="hold" grpId="0" nodeType="withEffect">
                                  <p:stCondLst>
                                    <p:cond delay="0"/>
                                  </p:stCondLst>
                                  <p:childTnLst>
                                    <p:animEffect transition="out" filter="fade">
                                      <p:cBhvr>
                                        <p:cTn id="141" dur="500"/>
                                        <p:tgtEl>
                                          <p:spTgt spid="42"/>
                                        </p:tgtEl>
                                      </p:cBhvr>
                                    </p:animEffect>
                                    <p:set>
                                      <p:cBhvr>
                                        <p:cTn id="142" dur="1" fill="hold">
                                          <p:stCondLst>
                                            <p:cond delay="499"/>
                                          </p:stCondLst>
                                        </p:cTn>
                                        <p:tgtEl>
                                          <p:spTgt spid="42"/>
                                        </p:tgtEl>
                                        <p:attrNameLst>
                                          <p:attrName>style.visibility</p:attrName>
                                        </p:attrNameLst>
                                      </p:cBhvr>
                                      <p:to>
                                        <p:strVal val="hidden"/>
                                      </p:to>
                                    </p:set>
                                  </p:childTnLst>
                                </p:cTn>
                              </p:par>
                            </p:childTnLst>
                          </p:cTn>
                        </p:par>
                      </p:childTnLst>
                    </p:cTn>
                  </p:par>
                </p:childTnLst>
              </p:cTn>
              <p:nextCondLst>
                <p:cond evt="onClick" delay="0">
                  <p:tgtEl>
                    <p:spTgt spid="62"/>
                  </p:tgtEl>
                </p:cond>
              </p:nextCondLst>
            </p:seq>
            <p:seq concurrent="1" nextAc="seek">
              <p:cTn id="143" restart="whenNotActive" fill="hold" evtFilter="cancelBubble" nodeType="interactiveSeq">
                <p:stCondLst>
                  <p:cond evt="onClick" delay="0">
                    <p:tgtEl>
                      <p:spTgt spid="3091"/>
                    </p:tgtEl>
                  </p:cond>
                </p:stCondLst>
                <p:endSync evt="end" delay="0">
                  <p:rtn val="all"/>
                </p:endSync>
                <p:childTnLst>
                  <p:par>
                    <p:cTn id="144" fill="hold">
                      <p:stCondLst>
                        <p:cond delay="0"/>
                      </p:stCondLst>
                      <p:childTnLst>
                        <p:par>
                          <p:cTn id="145" fill="hold">
                            <p:stCondLst>
                              <p:cond delay="0"/>
                            </p:stCondLst>
                            <p:childTnLst>
                              <p:par>
                                <p:cTn id="146" presetID="1" presetClass="emph" presetSubtype="2" fill="hold" nodeType="clickEffect">
                                  <p:stCondLst>
                                    <p:cond delay="0"/>
                                  </p:stCondLst>
                                  <p:childTnLst>
                                    <p:animClr clrSpc="rgb" dir="cw">
                                      <p:cBhvr>
                                        <p:cTn id="147" dur="200" fill="hold"/>
                                        <p:tgtEl>
                                          <p:spTgt spid="62"/>
                                        </p:tgtEl>
                                        <p:attrNameLst>
                                          <p:attrName>fillcolor</p:attrName>
                                        </p:attrNameLst>
                                      </p:cBhvr>
                                      <p:to>
                                        <a:srgbClr val="F2DCDB"/>
                                      </p:to>
                                    </p:animClr>
                                    <p:set>
                                      <p:cBhvr>
                                        <p:cTn id="148" dur="200" fill="hold"/>
                                        <p:tgtEl>
                                          <p:spTgt spid="62"/>
                                        </p:tgtEl>
                                        <p:attrNameLst>
                                          <p:attrName>fill.type</p:attrName>
                                        </p:attrNameLst>
                                      </p:cBhvr>
                                      <p:to>
                                        <p:strVal val="solid"/>
                                      </p:to>
                                    </p:set>
                                    <p:set>
                                      <p:cBhvr>
                                        <p:cTn id="149" dur="200" fill="hold"/>
                                        <p:tgtEl>
                                          <p:spTgt spid="62"/>
                                        </p:tgtEl>
                                        <p:attrNameLst>
                                          <p:attrName>fill.on</p:attrName>
                                        </p:attrNameLst>
                                      </p:cBhvr>
                                      <p:to>
                                        <p:strVal val="true"/>
                                      </p:to>
                                    </p:set>
                                  </p:childTnLst>
                                </p:cTn>
                              </p:par>
                            </p:childTnLst>
                          </p:cTn>
                        </p:par>
                      </p:childTnLst>
                    </p:cTn>
                  </p:par>
                  <p:par>
                    <p:cTn id="150" fill="hold">
                      <p:stCondLst>
                        <p:cond delay="indefinite"/>
                      </p:stCondLst>
                      <p:childTnLst>
                        <p:par>
                          <p:cTn id="151" fill="hold">
                            <p:stCondLst>
                              <p:cond delay="0"/>
                            </p:stCondLst>
                            <p:childTnLst>
                              <p:par>
                                <p:cTn id="152" presetID="1" presetClass="emph" presetSubtype="2" fill="hold" nodeType="clickEffect">
                                  <p:stCondLst>
                                    <p:cond delay="0"/>
                                  </p:stCondLst>
                                  <p:childTnLst>
                                    <p:animClr clrSpc="rgb" dir="cw">
                                      <p:cBhvr>
                                        <p:cTn id="153" dur="200" fill="hold"/>
                                        <p:tgtEl>
                                          <p:spTgt spid="62"/>
                                        </p:tgtEl>
                                        <p:attrNameLst>
                                          <p:attrName>fillcolor</p:attrName>
                                        </p:attrNameLst>
                                      </p:cBhvr>
                                      <p:to>
                                        <a:srgbClr val="FFFFFF"/>
                                      </p:to>
                                    </p:animClr>
                                    <p:set>
                                      <p:cBhvr>
                                        <p:cTn id="154" dur="200" fill="hold"/>
                                        <p:tgtEl>
                                          <p:spTgt spid="62"/>
                                        </p:tgtEl>
                                        <p:attrNameLst>
                                          <p:attrName>fill.type</p:attrName>
                                        </p:attrNameLst>
                                      </p:cBhvr>
                                      <p:to>
                                        <p:strVal val="solid"/>
                                      </p:to>
                                    </p:set>
                                    <p:set>
                                      <p:cBhvr>
                                        <p:cTn id="155" dur="200" fill="hold"/>
                                        <p:tgtEl>
                                          <p:spTgt spid="62"/>
                                        </p:tgtEl>
                                        <p:attrNameLst>
                                          <p:attrName>fill.on</p:attrName>
                                        </p:attrNameLst>
                                      </p:cBhvr>
                                      <p:to>
                                        <p:strVal val="true"/>
                                      </p:to>
                                    </p:set>
                                  </p:childTnLst>
                                </p:cTn>
                              </p:par>
                              <p:par>
                                <p:cTn id="156" presetID="10" presetClass="exit" presetSubtype="0" fill="hold" nodeType="withEffect">
                                  <p:stCondLst>
                                    <p:cond delay="0"/>
                                  </p:stCondLst>
                                  <p:childTnLst>
                                    <p:animEffect transition="out" filter="fade">
                                      <p:cBhvr>
                                        <p:cTn id="157" dur="500"/>
                                        <p:tgtEl>
                                          <p:spTgt spid="3091"/>
                                        </p:tgtEl>
                                      </p:cBhvr>
                                    </p:animEffect>
                                    <p:set>
                                      <p:cBhvr>
                                        <p:cTn id="158" dur="1" fill="hold">
                                          <p:stCondLst>
                                            <p:cond delay="499"/>
                                          </p:stCondLst>
                                        </p:cTn>
                                        <p:tgtEl>
                                          <p:spTgt spid="3091"/>
                                        </p:tgtEl>
                                        <p:attrNameLst>
                                          <p:attrName>style.visibility</p:attrName>
                                        </p:attrNameLst>
                                      </p:cBhvr>
                                      <p:to>
                                        <p:strVal val="hidden"/>
                                      </p:to>
                                    </p:set>
                                  </p:childTnLst>
                                </p:cTn>
                              </p:par>
                              <p:par>
                                <p:cTn id="159" presetID="10" presetClass="entr" presetSubtype="0" fill="hold" grpId="1" nodeType="withEffect">
                                  <p:stCondLst>
                                    <p:cond delay="0"/>
                                  </p:stCondLst>
                                  <p:childTnLst>
                                    <p:set>
                                      <p:cBhvr>
                                        <p:cTn id="160" dur="1" fill="hold">
                                          <p:stCondLst>
                                            <p:cond delay="0"/>
                                          </p:stCondLst>
                                        </p:cTn>
                                        <p:tgtEl>
                                          <p:spTgt spid="42"/>
                                        </p:tgtEl>
                                        <p:attrNameLst>
                                          <p:attrName>style.visibility</p:attrName>
                                        </p:attrNameLst>
                                      </p:cBhvr>
                                      <p:to>
                                        <p:strVal val="visible"/>
                                      </p:to>
                                    </p:set>
                                    <p:animEffect transition="in" filter="fade">
                                      <p:cBhvr>
                                        <p:cTn id="161" dur="500"/>
                                        <p:tgtEl>
                                          <p:spTgt spid="42"/>
                                        </p:tgtEl>
                                      </p:cBhvr>
                                    </p:animEffect>
                                  </p:childTnLst>
                                </p:cTn>
                              </p:par>
                            </p:childTnLst>
                          </p:cTn>
                        </p:par>
                      </p:childTnLst>
                    </p:cTn>
                  </p:par>
                </p:childTnLst>
              </p:cTn>
              <p:nextCondLst>
                <p:cond evt="onClick" delay="0">
                  <p:tgtEl>
                    <p:spTgt spid="3091"/>
                  </p:tgtEl>
                </p:cond>
              </p:nextCondLst>
            </p:seq>
            <p:seq concurrent="1" nextAc="seek">
              <p:cTn id="162" restart="whenNotActive" fill="hold" evtFilter="cancelBubble" nodeType="interactiveSeq">
                <p:stCondLst>
                  <p:cond evt="onClick" delay="0">
                    <p:tgtEl>
                      <p:spTgt spid="68"/>
                    </p:tgtEl>
                  </p:cond>
                </p:stCondLst>
                <p:endSync evt="end" delay="0">
                  <p:rtn val="all"/>
                </p:endSync>
                <p:childTnLst>
                  <p:par>
                    <p:cTn id="163" fill="hold">
                      <p:stCondLst>
                        <p:cond delay="0"/>
                      </p:stCondLst>
                      <p:childTnLst>
                        <p:par>
                          <p:cTn id="164" fill="hold">
                            <p:stCondLst>
                              <p:cond delay="0"/>
                            </p:stCondLst>
                            <p:childTnLst>
                              <p:par>
                                <p:cTn id="165" presetID="1" presetClass="emph" presetSubtype="2" fill="hold" nodeType="clickEffect">
                                  <p:stCondLst>
                                    <p:cond delay="0"/>
                                  </p:stCondLst>
                                  <p:childTnLst>
                                    <p:animClr clrSpc="rgb" dir="cw">
                                      <p:cBhvr>
                                        <p:cTn id="166" dur="200" fill="hold"/>
                                        <p:tgtEl>
                                          <p:spTgt spid="68"/>
                                        </p:tgtEl>
                                        <p:attrNameLst>
                                          <p:attrName>fillcolor</p:attrName>
                                        </p:attrNameLst>
                                      </p:cBhvr>
                                      <p:to>
                                        <a:srgbClr val="DBEEF3"/>
                                      </p:to>
                                    </p:animClr>
                                    <p:set>
                                      <p:cBhvr>
                                        <p:cTn id="167" dur="200" fill="hold"/>
                                        <p:tgtEl>
                                          <p:spTgt spid="68"/>
                                        </p:tgtEl>
                                        <p:attrNameLst>
                                          <p:attrName>fill.type</p:attrName>
                                        </p:attrNameLst>
                                      </p:cBhvr>
                                      <p:to>
                                        <p:strVal val="solid"/>
                                      </p:to>
                                    </p:set>
                                    <p:set>
                                      <p:cBhvr>
                                        <p:cTn id="168" dur="200" fill="hold"/>
                                        <p:tgtEl>
                                          <p:spTgt spid="68"/>
                                        </p:tgtEl>
                                        <p:attrNameLst>
                                          <p:attrName>fill.on</p:attrName>
                                        </p:attrNameLst>
                                      </p:cBhvr>
                                      <p:to>
                                        <p:strVal val="true"/>
                                      </p:to>
                                    </p:set>
                                  </p:childTnLst>
                                </p:cTn>
                              </p:par>
                              <p:par>
                                <p:cTn id="169" presetID="10" presetClass="entr" presetSubtype="0" fill="hold" nodeType="withEffect">
                                  <p:stCondLst>
                                    <p:cond delay="0"/>
                                  </p:stCondLst>
                                  <p:childTnLst>
                                    <p:set>
                                      <p:cBhvr>
                                        <p:cTn id="170" dur="1" fill="hold">
                                          <p:stCondLst>
                                            <p:cond delay="0"/>
                                          </p:stCondLst>
                                        </p:cTn>
                                        <p:tgtEl>
                                          <p:spTgt spid="3080"/>
                                        </p:tgtEl>
                                        <p:attrNameLst>
                                          <p:attrName>style.visibility</p:attrName>
                                        </p:attrNameLst>
                                      </p:cBhvr>
                                      <p:to>
                                        <p:strVal val="visible"/>
                                      </p:to>
                                    </p:set>
                                    <p:animEffect transition="in" filter="fade">
                                      <p:cBhvr>
                                        <p:cTn id="171" dur="500"/>
                                        <p:tgtEl>
                                          <p:spTgt spid="3080"/>
                                        </p:tgtEl>
                                      </p:cBhvr>
                                    </p:animEffect>
                                  </p:childTnLst>
                                </p:cTn>
                              </p:par>
                              <p:par>
                                <p:cTn id="172" presetID="10" presetClass="exit" presetSubtype="0" fill="hold" grpId="0" nodeType="withEffect">
                                  <p:stCondLst>
                                    <p:cond delay="0"/>
                                  </p:stCondLst>
                                  <p:childTnLst>
                                    <p:animEffect transition="out" filter="fade">
                                      <p:cBhvr>
                                        <p:cTn id="173" dur="500"/>
                                        <p:tgtEl>
                                          <p:spTgt spid="44"/>
                                        </p:tgtEl>
                                      </p:cBhvr>
                                    </p:animEffect>
                                    <p:set>
                                      <p:cBhvr>
                                        <p:cTn id="174" dur="1" fill="hold">
                                          <p:stCondLst>
                                            <p:cond delay="499"/>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68"/>
                  </p:tgtEl>
                </p:cond>
              </p:nextCondLst>
            </p:seq>
            <p:seq concurrent="1" nextAc="seek">
              <p:cTn id="175" restart="whenNotActive" fill="hold" evtFilter="cancelBubble" nodeType="interactiveSeq">
                <p:stCondLst>
                  <p:cond evt="onClick" delay="0">
                    <p:tgtEl>
                      <p:spTgt spid="3080"/>
                    </p:tgtEl>
                  </p:cond>
                </p:stCondLst>
                <p:endSync evt="end" delay="0">
                  <p:rtn val="all"/>
                </p:endSync>
                <p:childTnLst>
                  <p:par>
                    <p:cTn id="176" fill="hold">
                      <p:stCondLst>
                        <p:cond delay="0"/>
                      </p:stCondLst>
                      <p:childTnLst>
                        <p:par>
                          <p:cTn id="177" fill="hold">
                            <p:stCondLst>
                              <p:cond delay="0"/>
                            </p:stCondLst>
                            <p:childTnLst>
                              <p:par>
                                <p:cTn id="178" presetID="1" presetClass="emph" presetSubtype="2" fill="hold" nodeType="clickEffect">
                                  <p:stCondLst>
                                    <p:cond delay="0"/>
                                  </p:stCondLst>
                                  <p:childTnLst>
                                    <p:animClr clrSpc="rgb" dir="cw">
                                      <p:cBhvr>
                                        <p:cTn id="179" dur="200" fill="hold"/>
                                        <p:tgtEl>
                                          <p:spTgt spid="68"/>
                                        </p:tgtEl>
                                        <p:attrNameLst>
                                          <p:attrName>fillcolor</p:attrName>
                                        </p:attrNameLst>
                                      </p:cBhvr>
                                      <p:to>
                                        <a:srgbClr val="F2DCDB"/>
                                      </p:to>
                                    </p:animClr>
                                    <p:set>
                                      <p:cBhvr>
                                        <p:cTn id="180" dur="200" fill="hold"/>
                                        <p:tgtEl>
                                          <p:spTgt spid="68"/>
                                        </p:tgtEl>
                                        <p:attrNameLst>
                                          <p:attrName>fill.type</p:attrName>
                                        </p:attrNameLst>
                                      </p:cBhvr>
                                      <p:to>
                                        <p:strVal val="solid"/>
                                      </p:to>
                                    </p:set>
                                    <p:set>
                                      <p:cBhvr>
                                        <p:cTn id="181" dur="200" fill="hold"/>
                                        <p:tgtEl>
                                          <p:spTgt spid="68"/>
                                        </p:tgtEl>
                                        <p:attrNameLst>
                                          <p:attrName>fill.on</p:attrName>
                                        </p:attrNameLst>
                                      </p:cBhvr>
                                      <p:to>
                                        <p:strVal val="true"/>
                                      </p:to>
                                    </p:set>
                                  </p:childTnLst>
                                </p:cTn>
                              </p:par>
                            </p:childTnLst>
                          </p:cTn>
                        </p:par>
                      </p:childTnLst>
                    </p:cTn>
                  </p:par>
                  <p:par>
                    <p:cTn id="182" fill="hold">
                      <p:stCondLst>
                        <p:cond delay="indefinite"/>
                      </p:stCondLst>
                      <p:childTnLst>
                        <p:par>
                          <p:cTn id="183" fill="hold">
                            <p:stCondLst>
                              <p:cond delay="0"/>
                            </p:stCondLst>
                            <p:childTnLst>
                              <p:par>
                                <p:cTn id="184" presetID="1" presetClass="emph" presetSubtype="2" fill="hold" nodeType="clickEffect">
                                  <p:stCondLst>
                                    <p:cond delay="0"/>
                                  </p:stCondLst>
                                  <p:childTnLst>
                                    <p:animClr clrSpc="rgb" dir="cw">
                                      <p:cBhvr>
                                        <p:cTn id="185" dur="200" fill="hold"/>
                                        <p:tgtEl>
                                          <p:spTgt spid="68"/>
                                        </p:tgtEl>
                                        <p:attrNameLst>
                                          <p:attrName>fillcolor</p:attrName>
                                        </p:attrNameLst>
                                      </p:cBhvr>
                                      <p:to>
                                        <a:srgbClr val="FFFFFF"/>
                                      </p:to>
                                    </p:animClr>
                                    <p:set>
                                      <p:cBhvr>
                                        <p:cTn id="186" dur="200" fill="hold"/>
                                        <p:tgtEl>
                                          <p:spTgt spid="68"/>
                                        </p:tgtEl>
                                        <p:attrNameLst>
                                          <p:attrName>fill.type</p:attrName>
                                        </p:attrNameLst>
                                      </p:cBhvr>
                                      <p:to>
                                        <p:strVal val="solid"/>
                                      </p:to>
                                    </p:set>
                                    <p:set>
                                      <p:cBhvr>
                                        <p:cTn id="187" dur="200" fill="hold"/>
                                        <p:tgtEl>
                                          <p:spTgt spid="68"/>
                                        </p:tgtEl>
                                        <p:attrNameLst>
                                          <p:attrName>fill.on</p:attrName>
                                        </p:attrNameLst>
                                      </p:cBhvr>
                                      <p:to>
                                        <p:strVal val="true"/>
                                      </p:to>
                                    </p:set>
                                  </p:childTnLst>
                                </p:cTn>
                              </p:par>
                              <p:par>
                                <p:cTn id="188" presetID="10" presetClass="exit" presetSubtype="0" fill="hold" nodeType="withEffect">
                                  <p:stCondLst>
                                    <p:cond delay="0"/>
                                  </p:stCondLst>
                                  <p:childTnLst>
                                    <p:animEffect transition="out" filter="fade">
                                      <p:cBhvr>
                                        <p:cTn id="189" dur="500"/>
                                        <p:tgtEl>
                                          <p:spTgt spid="3080"/>
                                        </p:tgtEl>
                                      </p:cBhvr>
                                    </p:animEffect>
                                    <p:set>
                                      <p:cBhvr>
                                        <p:cTn id="190" dur="1" fill="hold">
                                          <p:stCondLst>
                                            <p:cond delay="499"/>
                                          </p:stCondLst>
                                        </p:cTn>
                                        <p:tgtEl>
                                          <p:spTgt spid="3080"/>
                                        </p:tgtEl>
                                        <p:attrNameLst>
                                          <p:attrName>style.visibility</p:attrName>
                                        </p:attrNameLst>
                                      </p:cBhvr>
                                      <p:to>
                                        <p:strVal val="hidden"/>
                                      </p:to>
                                    </p:set>
                                  </p:childTnLst>
                                </p:cTn>
                              </p:par>
                              <p:par>
                                <p:cTn id="191" presetID="10" presetClass="entr" presetSubtype="0" fill="hold" grpId="1" nodeType="withEffect">
                                  <p:stCondLst>
                                    <p:cond delay="0"/>
                                  </p:stCondLst>
                                  <p:childTnLst>
                                    <p:set>
                                      <p:cBhvr>
                                        <p:cTn id="192" dur="1" fill="hold">
                                          <p:stCondLst>
                                            <p:cond delay="0"/>
                                          </p:stCondLst>
                                        </p:cTn>
                                        <p:tgtEl>
                                          <p:spTgt spid="44"/>
                                        </p:tgtEl>
                                        <p:attrNameLst>
                                          <p:attrName>style.visibility</p:attrName>
                                        </p:attrNameLst>
                                      </p:cBhvr>
                                      <p:to>
                                        <p:strVal val="visible"/>
                                      </p:to>
                                    </p:set>
                                    <p:animEffect transition="in" filter="fade">
                                      <p:cBhvr>
                                        <p:cTn id="193" dur="500"/>
                                        <p:tgtEl>
                                          <p:spTgt spid="44"/>
                                        </p:tgtEl>
                                      </p:cBhvr>
                                    </p:animEffect>
                                  </p:childTnLst>
                                </p:cTn>
                              </p:par>
                            </p:childTnLst>
                          </p:cTn>
                        </p:par>
                      </p:childTnLst>
                    </p:cTn>
                  </p:par>
                </p:childTnLst>
              </p:cTn>
              <p:nextCondLst>
                <p:cond evt="onClick" delay="0">
                  <p:tgtEl>
                    <p:spTgt spid="3080"/>
                  </p:tgtEl>
                </p:cond>
              </p:nextCondLst>
            </p:seq>
            <p:seq concurrent="1" nextAc="seek">
              <p:cTn id="194" restart="whenNotActive" fill="hold" evtFilter="cancelBubble" nodeType="interactiveSeq">
                <p:stCondLst>
                  <p:cond evt="onClick" delay="0">
                    <p:tgtEl>
                      <p:spTgt spid="76"/>
                    </p:tgtEl>
                  </p:cond>
                </p:stCondLst>
                <p:endSync evt="end" delay="0">
                  <p:rtn val="all"/>
                </p:endSync>
                <p:childTnLst>
                  <p:par>
                    <p:cTn id="195" fill="hold">
                      <p:stCondLst>
                        <p:cond delay="0"/>
                      </p:stCondLst>
                      <p:childTnLst>
                        <p:par>
                          <p:cTn id="196" fill="hold">
                            <p:stCondLst>
                              <p:cond delay="0"/>
                            </p:stCondLst>
                            <p:childTnLst>
                              <p:par>
                                <p:cTn id="197" presetID="1" presetClass="emph" presetSubtype="2" fill="hold" nodeType="clickEffect">
                                  <p:stCondLst>
                                    <p:cond delay="0"/>
                                  </p:stCondLst>
                                  <p:childTnLst>
                                    <p:animClr clrSpc="rgb" dir="cw">
                                      <p:cBhvr>
                                        <p:cTn id="198" dur="200" fill="hold"/>
                                        <p:tgtEl>
                                          <p:spTgt spid="76"/>
                                        </p:tgtEl>
                                        <p:attrNameLst>
                                          <p:attrName>fillcolor</p:attrName>
                                        </p:attrNameLst>
                                      </p:cBhvr>
                                      <p:to>
                                        <a:srgbClr val="DBEEF3"/>
                                      </p:to>
                                    </p:animClr>
                                    <p:set>
                                      <p:cBhvr>
                                        <p:cTn id="199" dur="200" fill="hold"/>
                                        <p:tgtEl>
                                          <p:spTgt spid="76"/>
                                        </p:tgtEl>
                                        <p:attrNameLst>
                                          <p:attrName>fill.type</p:attrName>
                                        </p:attrNameLst>
                                      </p:cBhvr>
                                      <p:to>
                                        <p:strVal val="solid"/>
                                      </p:to>
                                    </p:set>
                                    <p:set>
                                      <p:cBhvr>
                                        <p:cTn id="200" dur="200" fill="hold"/>
                                        <p:tgtEl>
                                          <p:spTgt spid="76"/>
                                        </p:tgtEl>
                                        <p:attrNameLst>
                                          <p:attrName>fill.on</p:attrName>
                                        </p:attrNameLst>
                                      </p:cBhvr>
                                      <p:to>
                                        <p:strVal val="true"/>
                                      </p:to>
                                    </p:set>
                                  </p:childTnLst>
                                </p:cTn>
                              </p:par>
                              <p:par>
                                <p:cTn id="201" presetID="10" presetClass="entr" presetSubtype="0" fill="hold" nodeType="withEffect">
                                  <p:stCondLst>
                                    <p:cond delay="0"/>
                                  </p:stCondLst>
                                  <p:childTnLst>
                                    <p:set>
                                      <p:cBhvr>
                                        <p:cTn id="202" dur="1" fill="hold">
                                          <p:stCondLst>
                                            <p:cond delay="0"/>
                                          </p:stCondLst>
                                        </p:cTn>
                                        <p:tgtEl>
                                          <p:spTgt spid="3082"/>
                                        </p:tgtEl>
                                        <p:attrNameLst>
                                          <p:attrName>style.visibility</p:attrName>
                                        </p:attrNameLst>
                                      </p:cBhvr>
                                      <p:to>
                                        <p:strVal val="visible"/>
                                      </p:to>
                                    </p:set>
                                    <p:animEffect transition="in" filter="fade">
                                      <p:cBhvr>
                                        <p:cTn id="203" dur="500"/>
                                        <p:tgtEl>
                                          <p:spTgt spid="3082"/>
                                        </p:tgtEl>
                                      </p:cBhvr>
                                    </p:animEffect>
                                  </p:childTnLst>
                                </p:cTn>
                              </p:par>
                              <p:par>
                                <p:cTn id="204" presetID="10" presetClass="exit" presetSubtype="0" fill="hold" grpId="0" nodeType="withEffect">
                                  <p:stCondLst>
                                    <p:cond delay="0"/>
                                  </p:stCondLst>
                                  <p:childTnLst>
                                    <p:animEffect transition="out" filter="fade">
                                      <p:cBhvr>
                                        <p:cTn id="205" dur="500"/>
                                        <p:tgtEl>
                                          <p:spTgt spid="43"/>
                                        </p:tgtEl>
                                      </p:cBhvr>
                                    </p:animEffect>
                                    <p:set>
                                      <p:cBhvr>
                                        <p:cTn id="206" dur="1" fill="hold">
                                          <p:stCondLst>
                                            <p:cond delay="499"/>
                                          </p:stCondLst>
                                        </p:cTn>
                                        <p:tgtEl>
                                          <p:spTgt spid="43"/>
                                        </p:tgtEl>
                                        <p:attrNameLst>
                                          <p:attrName>style.visibility</p:attrName>
                                        </p:attrNameLst>
                                      </p:cBhvr>
                                      <p:to>
                                        <p:strVal val="hidden"/>
                                      </p:to>
                                    </p:set>
                                  </p:childTnLst>
                                </p:cTn>
                              </p:par>
                            </p:childTnLst>
                          </p:cTn>
                        </p:par>
                      </p:childTnLst>
                    </p:cTn>
                  </p:par>
                </p:childTnLst>
              </p:cTn>
              <p:nextCondLst>
                <p:cond evt="onClick" delay="0">
                  <p:tgtEl>
                    <p:spTgt spid="76"/>
                  </p:tgtEl>
                </p:cond>
              </p:nextCondLst>
            </p:seq>
            <p:seq concurrent="1" nextAc="seek">
              <p:cTn id="207" restart="whenNotActive" fill="hold" evtFilter="cancelBubble" nodeType="interactiveSeq">
                <p:stCondLst>
                  <p:cond evt="onClick" delay="0">
                    <p:tgtEl>
                      <p:spTgt spid="3082"/>
                    </p:tgtEl>
                  </p:cond>
                </p:stCondLst>
                <p:endSync evt="end" delay="0">
                  <p:rtn val="all"/>
                </p:endSync>
                <p:childTnLst>
                  <p:par>
                    <p:cTn id="208" fill="hold">
                      <p:stCondLst>
                        <p:cond delay="0"/>
                      </p:stCondLst>
                      <p:childTnLst>
                        <p:par>
                          <p:cTn id="209" fill="hold">
                            <p:stCondLst>
                              <p:cond delay="0"/>
                            </p:stCondLst>
                            <p:childTnLst>
                              <p:par>
                                <p:cTn id="210" presetID="1" presetClass="emph" presetSubtype="2" fill="hold" nodeType="clickEffect">
                                  <p:stCondLst>
                                    <p:cond delay="0"/>
                                  </p:stCondLst>
                                  <p:childTnLst>
                                    <p:animClr clrSpc="rgb" dir="cw">
                                      <p:cBhvr>
                                        <p:cTn id="211" dur="200" fill="hold"/>
                                        <p:tgtEl>
                                          <p:spTgt spid="76"/>
                                        </p:tgtEl>
                                        <p:attrNameLst>
                                          <p:attrName>fillcolor</p:attrName>
                                        </p:attrNameLst>
                                      </p:cBhvr>
                                      <p:to>
                                        <a:srgbClr val="F2DCDB"/>
                                      </p:to>
                                    </p:animClr>
                                    <p:set>
                                      <p:cBhvr>
                                        <p:cTn id="212" dur="200" fill="hold"/>
                                        <p:tgtEl>
                                          <p:spTgt spid="76"/>
                                        </p:tgtEl>
                                        <p:attrNameLst>
                                          <p:attrName>fill.type</p:attrName>
                                        </p:attrNameLst>
                                      </p:cBhvr>
                                      <p:to>
                                        <p:strVal val="solid"/>
                                      </p:to>
                                    </p:set>
                                    <p:set>
                                      <p:cBhvr>
                                        <p:cTn id="213" dur="200" fill="hold"/>
                                        <p:tgtEl>
                                          <p:spTgt spid="76"/>
                                        </p:tgtEl>
                                        <p:attrNameLst>
                                          <p:attrName>fill.on</p:attrName>
                                        </p:attrNameLst>
                                      </p:cBhvr>
                                      <p:to>
                                        <p:strVal val="true"/>
                                      </p:to>
                                    </p:set>
                                  </p:childTnLst>
                                </p:cTn>
                              </p:par>
                            </p:childTnLst>
                          </p:cTn>
                        </p:par>
                      </p:childTnLst>
                    </p:cTn>
                  </p:par>
                  <p:par>
                    <p:cTn id="214" fill="hold">
                      <p:stCondLst>
                        <p:cond delay="indefinite"/>
                      </p:stCondLst>
                      <p:childTnLst>
                        <p:par>
                          <p:cTn id="215" fill="hold">
                            <p:stCondLst>
                              <p:cond delay="0"/>
                            </p:stCondLst>
                            <p:childTnLst>
                              <p:par>
                                <p:cTn id="216" presetID="1" presetClass="emph" presetSubtype="2" fill="hold" nodeType="clickEffect">
                                  <p:stCondLst>
                                    <p:cond delay="0"/>
                                  </p:stCondLst>
                                  <p:childTnLst>
                                    <p:animClr clrSpc="rgb" dir="cw">
                                      <p:cBhvr>
                                        <p:cTn id="217" dur="200" fill="hold"/>
                                        <p:tgtEl>
                                          <p:spTgt spid="76"/>
                                        </p:tgtEl>
                                        <p:attrNameLst>
                                          <p:attrName>fillcolor</p:attrName>
                                        </p:attrNameLst>
                                      </p:cBhvr>
                                      <p:to>
                                        <a:schemeClr val="bg1"/>
                                      </p:to>
                                    </p:animClr>
                                    <p:set>
                                      <p:cBhvr>
                                        <p:cTn id="218" dur="200" fill="hold"/>
                                        <p:tgtEl>
                                          <p:spTgt spid="76"/>
                                        </p:tgtEl>
                                        <p:attrNameLst>
                                          <p:attrName>fill.type</p:attrName>
                                        </p:attrNameLst>
                                      </p:cBhvr>
                                      <p:to>
                                        <p:strVal val="solid"/>
                                      </p:to>
                                    </p:set>
                                    <p:set>
                                      <p:cBhvr>
                                        <p:cTn id="219" dur="200" fill="hold"/>
                                        <p:tgtEl>
                                          <p:spTgt spid="76"/>
                                        </p:tgtEl>
                                        <p:attrNameLst>
                                          <p:attrName>fill.on</p:attrName>
                                        </p:attrNameLst>
                                      </p:cBhvr>
                                      <p:to>
                                        <p:strVal val="true"/>
                                      </p:to>
                                    </p:set>
                                  </p:childTnLst>
                                </p:cTn>
                              </p:par>
                              <p:par>
                                <p:cTn id="220" presetID="10" presetClass="exit" presetSubtype="0" fill="hold" nodeType="withEffect">
                                  <p:stCondLst>
                                    <p:cond delay="0"/>
                                  </p:stCondLst>
                                  <p:childTnLst>
                                    <p:animEffect transition="out" filter="fade">
                                      <p:cBhvr>
                                        <p:cTn id="221" dur="500"/>
                                        <p:tgtEl>
                                          <p:spTgt spid="3082"/>
                                        </p:tgtEl>
                                      </p:cBhvr>
                                    </p:animEffect>
                                    <p:set>
                                      <p:cBhvr>
                                        <p:cTn id="222" dur="1" fill="hold">
                                          <p:stCondLst>
                                            <p:cond delay="499"/>
                                          </p:stCondLst>
                                        </p:cTn>
                                        <p:tgtEl>
                                          <p:spTgt spid="3082"/>
                                        </p:tgtEl>
                                        <p:attrNameLst>
                                          <p:attrName>style.visibility</p:attrName>
                                        </p:attrNameLst>
                                      </p:cBhvr>
                                      <p:to>
                                        <p:strVal val="hidden"/>
                                      </p:to>
                                    </p:set>
                                  </p:childTnLst>
                                </p:cTn>
                              </p:par>
                              <p:par>
                                <p:cTn id="223" presetID="10" presetClass="entr" presetSubtype="0" fill="hold" grpId="1" nodeType="withEffect">
                                  <p:stCondLst>
                                    <p:cond delay="0"/>
                                  </p:stCondLst>
                                  <p:childTnLst>
                                    <p:set>
                                      <p:cBhvr>
                                        <p:cTn id="224" dur="1" fill="hold">
                                          <p:stCondLst>
                                            <p:cond delay="0"/>
                                          </p:stCondLst>
                                        </p:cTn>
                                        <p:tgtEl>
                                          <p:spTgt spid="43"/>
                                        </p:tgtEl>
                                        <p:attrNameLst>
                                          <p:attrName>style.visibility</p:attrName>
                                        </p:attrNameLst>
                                      </p:cBhvr>
                                      <p:to>
                                        <p:strVal val="visible"/>
                                      </p:to>
                                    </p:set>
                                    <p:animEffect transition="in" filter="fade">
                                      <p:cBhvr>
                                        <p:cTn id="225" dur="500"/>
                                        <p:tgtEl>
                                          <p:spTgt spid="43"/>
                                        </p:tgtEl>
                                      </p:cBhvr>
                                    </p:animEffect>
                                  </p:childTnLst>
                                </p:cTn>
                              </p:par>
                            </p:childTnLst>
                          </p:cTn>
                        </p:par>
                      </p:childTnLst>
                    </p:cTn>
                  </p:par>
                </p:childTnLst>
              </p:cTn>
              <p:nextCondLst>
                <p:cond evt="onClick" delay="0">
                  <p:tgtEl>
                    <p:spTgt spid="3082"/>
                  </p:tgtEl>
                </p:cond>
              </p:nextCondLst>
            </p:seq>
            <p:seq concurrent="1" nextAc="seek">
              <p:cTn id="226" restart="whenNotActive" fill="hold" evtFilter="cancelBubble" nodeType="interactiveSeq">
                <p:stCondLst>
                  <p:cond evt="onClick" delay="0">
                    <p:tgtEl>
                      <p:spTgt spid="79"/>
                    </p:tgtEl>
                  </p:cond>
                </p:stCondLst>
                <p:endSync evt="end" delay="0">
                  <p:rtn val="all"/>
                </p:endSync>
                <p:childTnLst>
                  <p:par>
                    <p:cTn id="227" fill="hold">
                      <p:stCondLst>
                        <p:cond delay="0"/>
                      </p:stCondLst>
                      <p:childTnLst>
                        <p:par>
                          <p:cTn id="228" fill="hold">
                            <p:stCondLst>
                              <p:cond delay="0"/>
                            </p:stCondLst>
                            <p:childTnLst>
                              <p:par>
                                <p:cTn id="229" presetID="1" presetClass="emph" presetSubtype="2" fill="hold" nodeType="clickEffect">
                                  <p:stCondLst>
                                    <p:cond delay="0"/>
                                  </p:stCondLst>
                                  <p:childTnLst>
                                    <p:animClr clrSpc="rgb" dir="cw">
                                      <p:cBhvr>
                                        <p:cTn id="230" dur="200" fill="hold"/>
                                        <p:tgtEl>
                                          <p:spTgt spid="79"/>
                                        </p:tgtEl>
                                        <p:attrNameLst>
                                          <p:attrName>fillcolor</p:attrName>
                                        </p:attrNameLst>
                                      </p:cBhvr>
                                      <p:to>
                                        <a:srgbClr val="DBEEF3"/>
                                      </p:to>
                                    </p:animClr>
                                    <p:set>
                                      <p:cBhvr>
                                        <p:cTn id="231" dur="200" fill="hold"/>
                                        <p:tgtEl>
                                          <p:spTgt spid="79"/>
                                        </p:tgtEl>
                                        <p:attrNameLst>
                                          <p:attrName>fill.type</p:attrName>
                                        </p:attrNameLst>
                                      </p:cBhvr>
                                      <p:to>
                                        <p:strVal val="solid"/>
                                      </p:to>
                                    </p:set>
                                    <p:set>
                                      <p:cBhvr>
                                        <p:cTn id="232" dur="200" fill="hold"/>
                                        <p:tgtEl>
                                          <p:spTgt spid="79"/>
                                        </p:tgtEl>
                                        <p:attrNameLst>
                                          <p:attrName>fill.on</p:attrName>
                                        </p:attrNameLst>
                                      </p:cBhvr>
                                      <p:to>
                                        <p:strVal val="true"/>
                                      </p:to>
                                    </p:set>
                                  </p:childTnLst>
                                </p:cTn>
                              </p:par>
                              <p:par>
                                <p:cTn id="233" presetID="10" presetClass="entr" presetSubtype="0" fill="hold" nodeType="withEffect">
                                  <p:stCondLst>
                                    <p:cond delay="0"/>
                                  </p:stCondLst>
                                  <p:childTnLst>
                                    <p:set>
                                      <p:cBhvr>
                                        <p:cTn id="234" dur="1" fill="hold">
                                          <p:stCondLst>
                                            <p:cond delay="0"/>
                                          </p:stCondLst>
                                        </p:cTn>
                                        <p:tgtEl>
                                          <p:spTgt spid="3081"/>
                                        </p:tgtEl>
                                        <p:attrNameLst>
                                          <p:attrName>style.visibility</p:attrName>
                                        </p:attrNameLst>
                                      </p:cBhvr>
                                      <p:to>
                                        <p:strVal val="visible"/>
                                      </p:to>
                                    </p:set>
                                    <p:animEffect transition="in" filter="fade">
                                      <p:cBhvr>
                                        <p:cTn id="235" dur="500"/>
                                        <p:tgtEl>
                                          <p:spTgt spid="3081"/>
                                        </p:tgtEl>
                                      </p:cBhvr>
                                    </p:animEffect>
                                  </p:childTnLst>
                                </p:cTn>
                              </p:par>
                              <p:par>
                                <p:cTn id="236" presetID="10" presetClass="exit" presetSubtype="0" fill="hold" grpId="0" nodeType="withEffect">
                                  <p:stCondLst>
                                    <p:cond delay="0"/>
                                  </p:stCondLst>
                                  <p:childTnLst>
                                    <p:animEffect transition="out" filter="fade">
                                      <p:cBhvr>
                                        <p:cTn id="237" dur="500"/>
                                        <p:tgtEl>
                                          <p:spTgt spid="45"/>
                                        </p:tgtEl>
                                      </p:cBhvr>
                                    </p:animEffect>
                                    <p:set>
                                      <p:cBhvr>
                                        <p:cTn id="238" dur="1" fill="hold">
                                          <p:stCondLst>
                                            <p:cond delay="499"/>
                                          </p:stCondLst>
                                        </p:cTn>
                                        <p:tgtEl>
                                          <p:spTgt spid="45"/>
                                        </p:tgtEl>
                                        <p:attrNameLst>
                                          <p:attrName>style.visibility</p:attrName>
                                        </p:attrNameLst>
                                      </p:cBhvr>
                                      <p:to>
                                        <p:strVal val="hidden"/>
                                      </p:to>
                                    </p:set>
                                  </p:childTnLst>
                                </p:cTn>
                              </p:par>
                            </p:childTnLst>
                          </p:cTn>
                        </p:par>
                      </p:childTnLst>
                    </p:cTn>
                  </p:par>
                </p:childTnLst>
              </p:cTn>
              <p:nextCondLst>
                <p:cond evt="onClick" delay="0">
                  <p:tgtEl>
                    <p:spTgt spid="79"/>
                  </p:tgtEl>
                </p:cond>
              </p:nextCondLst>
            </p:seq>
            <p:seq concurrent="1" nextAc="seek">
              <p:cTn id="239" restart="whenNotActive" fill="hold" evtFilter="cancelBubble" nodeType="interactiveSeq">
                <p:stCondLst>
                  <p:cond evt="onClick" delay="0">
                    <p:tgtEl>
                      <p:spTgt spid="3081"/>
                    </p:tgtEl>
                  </p:cond>
                </p:stCondLst>
                <p:endSync evt="end" delay="0">
                  <p:rtn val="all"/>
                </p:endSync>
                <p:childTnLst>
                  <p:par>
                    <p:cTn id="240" fill="hold">
                      <p:stCondLst>
                        <p:cond delay="0"/>
                      </p:stCondLst>
                      <p:childTnLst>
                        <p:par>
                          <p:cTn id="241" fill="hold">
                            <p:stCondLst>
                              <p:cond delay="0"/>
                            </p:stCondLst>
                            <p:childTnLst>
                              <p:par>
                                <p:cTn id="242" presetID="1" presetClass="emph" presetSubtype="2" fill="hold" nodeType="clickEffect">
                                  <p:stCondLst>
                                    <p:cond delay="0"/>
                                  </p:stCondLst>
                                  <p:childTnLst>
                                    <p:animClr clrSpc="rgb" dir="cw">
                                      <p:cBhvr>
                                        <p:cTn id="243" dur="200" fill="hold"/>
                                        <p:tgtEl>
                                          <p:spTgt spid="79"/>
                                        </p:tgtEl>
                                        <p:attrNameLst>
                                          <p:attrName>fillcolor</p:attrName>
                                        </p:attrNameLst>
                                      </p:cBhvr>
                                      <p:to>
                                        <a:srgbClr val="F2DCDB"/>
                                      </p:to>
                                    </p:animClr>
                                    <p:set>
                                      <p:cBhvr>
                                        <p:cTn id="244" dur="200" fill="hold"/>
                                        <p:tgtEl>
                                          <p:spTgt spid="79"/>
                                        </p:tgtEl>
                                        <p:attrNameLst>
                                          <p:attrName>fill.type</p:attrName>
                                        </p:attrNameLst>
                                      </p:cBhvr>
                                      <p:to>
                                        <p:strVal val="solid"/>
                                      </p:to>
                                    </p:set>
                                    <p:set>
                                      <p:cBhvr>
                                        <p:cTn id="245" dur="200" fill="hold"/>
                                        <p:tgtEl>
                                          <p:spTgt spid="79"/>
                                        </p:tgtEl>
                                        <p:attrNameLst>
                                          <p:attrName>fill.on</p:attrName>
                                        </p:attrNameLst>
                                      </p:cBhvr>
                                      <p:to>
                                        <p:strVal val="true"/>
                                      </p:to>
                                    </p:set>
                                  </p:childTnLst>
                                </p:cTn>
                              </p:par>
                            </p:childTnLst>
                          </p:cTn>
                        </p:par>
                      </p:childTnLst>
                    </p:cTn>
                  </p:par>
                  <p:par>
                    <p:cTn id="246" fill="hold">
                      <p:stCondLst>
                        <p:cond delay="indefinite"/>
                      </p:stCondLst>
                      <p:childTnLst>
                        <p:par>
                          <p:cTn id="247" fill="hold">
                            <p:stCondLst>
                              <p:cond delay="0"/>
                            </p:stCondLst>
                            <p:childTnLst>
                              <p:par>
                                <p:cTn id="248" presetID="1" presetClass="emph" presetSubtype="2" fill="hold" nodeType="clickEffect">
                                  <p:stCondLst>
                                    <p:cond delay="0"/>
                                  </p:stCondLst>
                                  <p:childTnLst>
                                    <p:animClr clrSpc="rgb" dir="cw">
                                      <p:cBhvr>
                                        <p:cTn id="249" dur="200" fill="hold"/>
                                        <p:tgtEl>
                                          <p:spTgt spid="79"/>
                                        </p:tgtEl>
                                        <p:attrNameLst>
                                          <p:attrName>fillcolor</p:attrName>
                                        </p:attrNameLst>
                                      </p:cBhvr>
                                      <p:to>
                                        <a:schemeClr val="bg1"/>
                                      </p:to>
                                    </p:animClr>
                                    <p:set>
                                      <p:cBhvr>
                                        <p:cTn id="250" dur="200" fill="hold"/>
                                        <p:tgtEl>
                                          <p:spTgt spid="79"/>
                                        </p:tgtEl>
                                        <p:attrNameLst>
                                          <p:attrName>fill.type</p:attrName>
                                        </p:attrNameLst>
                                      </p:cBhvr>
                                      <p:to>
                                        <p:strVal val="solid"/>
                                      </p:to>
                                    </p:set>
                                    <p:set>
                                      <p:cBhvr>
                                        <p:cTn id="251" dur="200" fill="hold"/>
                                        <p:tgtEl>
                                          <p:spTgt spid="79"/>
                                        </p:tgtEl>
                                        <p:attrNameLst>
                                          <p:attrName>fill.on</p:attrName>
                                        </p:attrNameLst>
                                      </p:cBhvr>
                                      <p:to>
                                        <p:strVal val="true"/>
                                      </p:to>
                                    </p:set>
                                  </p:childTnLst>
                                </p:cTn>
                              </p:par>
                              <p:par>
                                <p:cTn id="252" presetID="10" presetClass="exit" presetSubtype="0" fill="hold" nodeType="withEffect">
                                  <p:stCondLst>
                                    <p:cond delay="0"/>
                                  </p:stCondLst>
                                  <p:childTnLst>
                                    <p:animEffect transition="out" filter="fade">
                                      <p:cBhvr>
                                        <p:cTn id="253" dur="500"/>
                                        <p:tgtEl>
                                          <p:spTgt spid="3081"/>
                                        </p:tgtEl>
                                      </p:cBhvr>
                                    </p:animEffect>
                                    <p:set>
                                      <p:cBhvr>
                                        <p:cTn id="254" dur="1" fill="hold">
                                          <p:stCondLst>
                                            <p:cond delay="499"/>
                                          </p:stCondLst>
                                        </p:cTn>
                                        <p:tgtEl>
                                          <p:spTgt spid="3081"/>
                                        </p:tgtEl>
                                        <p:attrNameLst>
                                          <p:attrName>style.visibility</p:attrName>
                                        </p:attrNameLst>
                                      </p:cBhvr>
                                      <p:to>
                                        <p:strVal val="hidden"/>
                                      </p:to>
                                    </p:set>
                                  </p:childTnLst>
                                </p:cTn>
                              </p:par>
                              <p:par>
                                <p:cTn id="255" presetID="10" presetClass="entr" presetSubtype="0" fill="hold" grpId="1" nodeType="withEffect">
                                  <p:stCondLst>
                                    <p:cond delay="0"/>
                                  </p:stCondLst>
                                  <p:childTnLst>
                                    <p:set>
                                      <p:cBhvr>
                                        <p:cTn id="256" dur="1" fill="hold">
                                          <p:stCondLst>
                                            <p:cond delay="0"/>
                                          </p:stCondLst>
                                        </p:cTn>
                                        <p:tgtEl>
                                          <p:spTgt spid="45"/>
                                        </p:tgtEl>
                                        <p:attrNameLst>
                                          <p:attrName>style.visibility</p:attrName>
                                        </p:attrNameLst>
                                      </p:cBhvr>
                                      <p:to>
                                        <p:strVal val="visible"/>
                                      </p:to>
                                    </p:set>
                                    <p:animEffect transition="in" filter="fade">
                                      <p:cBhvr>
                                        <p:cTn id="257" dur="500"/>
                                        <p:tgtEl>
                                          <p:spTgt spid="45"/>
                                        </p:tgtEl>
                                      </p:cBhvr>
                                    </p:animEffect>
                                  </p:childTnLst>
                                </p:cTn>
                              </p:par>
                            </p:childTnLst>
                          </p:cTn>
                        </p:par>
                      </p:childTnLst>
                    </p:cTn>
                  </p:par>
                </p:childTnLst>
              </p:cTn>
              <p:nextCondLst>
                <p:cond evt="onClick" delay="0">
                  <p:tgtEl>
                    <p:spTgt spid="3081"/>
                  </p:tgtEl>
                </p:cond>
              </p:nextCondLst>
            </p:seq>
            <p:seq concurrent="1" nextAc="seek">
              <p:cTn id="258" restart="whenNotActive" fill="hold" evtFilter="cancelBubble" nodeType="interactiveSeq">
                <p:stCondLst>
                  <p:cond evt="onClick" delay="0">
                    <p:tgtEl>
                      <p:spTgt spid="66"/>
                    </p:tgtEl>
                  </p:cond>
                </p:stCondLst>
                <p:endSync evt="end" delay="0">
                  <p:rtn val="all"/>
                </p:endSync>
                <p:childTnLst>
                  <p:par>
                    <p:cTn id="259" fill="hold">
                      <p:stCondLst>
                        <p:cond delay="0"/>
                      </p:stCondLst>
                      <p:childTnLst>
                        <p:par>
                          <p:cTn id="260" fill="hold">
                            <p:stCondLst>
                              <p:cond delay="0"/>
                            </p:stCondLst>
                            <p:childTnLst>
                              <p:par>
                                <p:cTn id="261" presetID="1" presetClass="emph" presetSubtype="2" fill="hold" nodeType="clickEffect">
                                  <p:stCondLst>
                                    <p:cond delay="0"/>
                                  </p:stCondLst>
                                  <p:childTnLst>
                                    <p:animClr clrSpc="rgb" dir="cw">
                                      <p:cBhvr>
                                        <p:cTn id="262" dur="200" fill="hold"/>
                                        <p:tgtEl>
                                          <p:spTgt spid="66"/>
                                        </p:tgtEl>
                                        <p:attrNameLst>
                                          <p:attrName>fillcolor</p:attrName>
                                        </p:attrNameLst>
                                      </p:cBhvr>
                                      <p:to>
                                        <a:srgbClr val="DBEEF3"/>
                                      </p:to>
                                    </p:animClr>
                                    <p:set>
                                      <p:cBhvr>
                                        <p:cTn id="263" dur="200" fill="hold"/>
                                        <p:tgtEl>
                                          <p:spTgt spid="66"/>
                                        </p:tgtEl>
                                        <p:attrNameLst>
                                          <p:attrName>fill.type</p:attrName>
                                        </p:attrNameLst>
                                      </p:cBhvr>
                                      <p:to>
                                        <p:strVal val="solid"/>
                                      </p:to>
                                    </p:set>
                                    <p:set>
                                      <p:cBhvr>
                                        <p:cTn id="264" dur="200" fill="hold"/>
                                        <p:tgtEl>
                                          <p:spTgt spid="66"/>
                                        </p:tgtEl>
                                        <p:attrNameLst>
                                          <p:attrName>fill.on</p:attrName>
                                        </p:attrNameLst>
                                      </p:cBhvr>
                                      <p:to>
                                        <p:strVal val="true"/>
                                      </p:to>
                                    </p:set>
                                  </p:childTnLst>
                                </p:cTn>
                              </p:par>
                              <p:par>
                                <p:cTn id="265" presetID="10" presetClass="entr" presetSubtype="0" fill="hold" nodeType="withEffect">
                                  <p:stCondLst>
                                    <p:cond delay="0"/>
                                  </p:stCondLst>
                                  <p:childTnLst>
                                    <p:set>
                                      <p:cBhvr>
                                        <p:cTn id="266" dur="1" fill="hold">
                                          <p:stCondLst>
                                            <p:cond delay="0"/>
                                          </p:stCondLst>
                                        </p:cTn>
                                        <p:tgtEl>
                                          <p:spTgt spid="84"/>
                                        </p:tgtEl>
                                        <p:attrNameLst>
                                          <p:attrName>style.visibility</p:attrName>
                                        </p:attrNameLst>
                                      </p:cBhvr>
                                      <p:to>
                                        <p:strVal val="visible"/>
                                      </p:to>
                                    </p:set>
                                    <p:animEffect transition="in" filter="fade">
                                      <p:cBhvr>
                                        <p:cTn id="267" dur="500"/>
                                        <p:tgtEl>
                                          <p:spTgt spid="84"/>
                                        </p:tgtEl>
                                      </p:cBhvr>
                                    </p:animEffect>
                                  </p:childTnLst>
                                </p:cTn>
                              </p:par>
                              <p:par>
                                <p:cTn id="268" presetID="10" presetClass="exit" presetSubtype="0" fill="hold" grpId="0" nodeType="withEffect">
                                  <p:stCondLst>
                                    <p:cond delay="0"/>
                                  </p:stCondLst>
                                  <p:childTnLst>
                                    <p:animEffect transition="out" filter="fade">
                                      <p:cBhvr>
                                        <p:cTn id="269" dur="500"/>
                                        <p:tgtEl>
                                          <p:spTgt spid="46"/>
                                        </p:tgtEl>
                                      </p:cBhvr>
                                    </p:animEffect>
                                    <p:set>
                                      <p:cBhvr>
                                        <p:cTn id="270" dur="1" fill="hold">
                                          <p:stCondLst>
                                            <p:cond delay="499"/>
                                          </p:stCondLst>
                                        </p:cTn>
                                        <p:tgtEl>
                                          <p:spTgt spid="46"/>
                                        </p:tgtEl>
                                        <p:attrNameLst>
                                          <p:attrName>style.visibility</p:attrName>
                                        </p:attrNameLst>
                                      </p:cBhvr>
                                      <p:to>
                                        <p:strVal val="hidden"/>
                                      </p:to>
                                    </p:set>
                                  </p:childTnLst>
                                </p:cTn>
                              </p:par>
                            </p:childTnLst>
                          </p:cTn>
                        </p:par>
                      </p:childTnLst>
                    </p:cTn>
                  </p:par>
                </p:childTnLst>
              </p:cTn>
              <p:nextCondLst>
                <p:cond evt="onClick" delay="0">
                  <p:tgtEl>
                    <p:spTgt spid="66"/>
                  </p:tgtEl>
                </p:cond>
              </p:nextCondLst>
            </p:seq>
            <p:seq concurrent="1" nextAc="seek">
              <p:cTn id="271" restart="whenNotActive" fill="hold" evtFilter="cancelBubble" nodeType="interactiveSeq">
                <p:stCondLst>
                  <p:cond evt="onClick" delay="0">
                    <p:tgtEl>
                      <p:spTgt spid="84"/>
                    </p:tgtEl>
                  </p:cond>
                </p:stCondLst>
                <p:endSync evt="end" delay="0">
                  <p:rtn val="all"/>
                </p:endSync>
                <p:childTnLst>
                  <p:par>
                    <p:cTn id="272" fill="hold">
                      <p:stCondLst>
                        <p:cond delay="0"/>
                      </p:stCondLst>
                      <p:childTnLst>
                        <p:par>
                          <p:cTn id="273" fill="hold">
                            <p:stCondLst>
                              <p:cond delay="0"/>
                            </p:stCondLst>
                            <p:childTnLst>
                              <p:par>
                                <p:cTn id="274" presetID="1" presetClass="emph" presetSubtype="2" fill="hold" nodeType="clickEffect">
                                  <p:stCondLst>
                                    <p:cond delay="0"/>
                                  </p:stCondLst>
                                  <p:childTnLst>
                                    <p:animClr clrSpc="rgb" dir="cw">
                                      <p:cBhvr>
                                        <p:cTn id="275" dur="200" fill="hold"/>
                                        <p:tgtEl>
                                          <p:spTgt spid="66"/>
                                        </p:tgtEl>
                                        <p:attrNameLst>
                                          <p:attrName>fillcolor</p:attrName>
                                        </p:attrNameLst>
                                      </p:cBhvr>
                                      <p:to>
                                        <a:srgbClr val="F2DCDB"/>
                                      </p:to>
                                    </p:animClr>
                                    <p:set>
                                      <p:cBhvr>
                                        <p:cTn id="276" dur="200" fill="hold"/>
                                        <p:tgtEl>
                                          <p:spTgt spid="66"/>
                                        </p:tgtEl>
                                        <p:attrNameLst>
                                          <p:attrName>fill.type</p:attrName>
                                        </p:attrNameLst>
                                      </p:cBhvr>
                                      <p:to>
                                        <p:strVal val="solid"/>
                                      </p:to>
                                    </p:set>
                                    <p:set>
                                      <p:cBhvr>
                                        <p:cTn id="277" dur="200" fill="hold"/>
                                        <p:tgtEl>
                                          <p:spTgt spid="66"/>
                                        </p:tgtEl>
                                        <p:attrNameLst>
                                          <p:attrName>fill.on</p:attrName>
                                        </p:attrNameLst>
                                      </p:cBhvr>
                                      <p:to>
                                        <p:strVal val="true"/>
                                      </p:to>
                                    </p:set>
                                  </p:childTnLst>
                                </p:cTn>
                              </p:par>
                            </p:childTnLst>
                          </p:cTn>
                        </p:par>
                      </p:childTnLst>
                    </p:cTn>
                  </p:par>
                  <p:par>
                    <p:cTn id="278" fill="hold">
                      <p:stCondLst>
                        <p:cond delay="indefinite"/>
                      </p:stCondLst>
                      <p:childTnLst>
                        <p:par>
                          <p:cTn id="279" fill="hold">
                            <p:stCondLst>
                              <p:cond delay="0"/>
                            </p:stCondLst>
                            <p:childTnLst>
                              <p:par>
                                <p:cTn id="280" presetID="1" presetClass="emph" presetSubtype="2" fill="hold" nodeType="clickEffect">
                                  <p:stCondLst>
                                    <p:cond delay="0"/>
                                  </p:stCondLst>
                                  <p:childTnLst>
                                    <p:animClr clrSpc="rgb" dir="cw">
                                      <p:cBhvr>
                                        <p:cTn id="281" dur="200" fill="hold"/>
                                        <p:tgtEl>
                                          <p:spTgt spid="66"/>
                                        </p:tgtEl>
                                        <p:attrNameLst>
                                          <p:attrName>fillcolor</p:attrName>
                                        </p:attrNameLst>
                                      </p:cBhvr>
                                      <p:to>
                                        <a:schemeClr val="bg1"/>
                                      </p:to>
                                    </p:animClr>
                                    <p:set>
                                      <p:cBhvr>
                                        <p:cTn id="282" dur="200" fill="hold"/>
                                        <p:tgtEl>
                                          <p:spTgt spid="66"/>
                                        </p:tgtEl>
                                        <p:attrNameLst>
                                          <p:attrName>fill.type</p:attrName>
                                        </p:attrNameLst>
                                      </p:cBhvr>
                                      <p:to>
                                        <p:strVal val="solid"/>
                                      </p:to>
                                    </p:set>
                                    <p:set>
                                      <p:cBhvr>
                                        <p:cTn id="283" dur="200" fill="hold"/>
                                        <p:tgtEl>
                                          <p:spTgt spid="66"/>
                                        </p:tgtEl>
                                        <p:attrNameLst>
                                          <p:attrName>fill.on</p:attrName>
                                        </p:attrNameLst>
                                      </p:cBhvr>
                                      <p:to>
                                        <p:strVal val="true"/>
                                      </p:to>
                                    </p:set>
                                  </p:childTnLst>
                                </p:cTn>
                              </p:par>
                              <p:par>
                                <p:cTn id="284" presetID="10" presetClass="exit" presetSubtype="0" fill="hold" nodeType="withEffect">
                                  <p:stCondLst>
                                    <p:cond delay="0"/>
                                  </p:stCondLst>
                                  <p:childTnLst>
                                    <p:animEffect transition="out" filter="fade">
                                      <p:cBhvr>
                                        <p:cTn id="285" dur="500"/>
                                        <p:tgtEl>
                                          <p:spTgt spid="84"/>
                                        </p:tgtEl>
                                      </p:cBhvr>
                                    </p:animEffect>
                                    <p:set>
                                      <p:cBhvr>
                                        <p:cTn id="286" dur="1" fill="hold">
                                          <p:stCondLst>
                                            <p:cond delay="499"/>
                                          </p:stCondLst>
                                        </p:cTn>
                                        <p:tgtEl>
                                          <p:spTgt spid="84"/>
                                        </p:tgtEl>
                                        <p:attrNameLst>
                                          <p:attrName>style.visibility</p:attrName>
                                        </p:attrNameLst>
                                      </p:cBhvr>
                                      <p:to>
                                        <p:strVal val="hidden"/>
                                      </p:to>
                                    </p:set>
                                  </p:childTnLst>
                                </p:cTn>
                              </p:par>
                              <p:par>
                                <p:cTn id="287" presetID="10" presetClass="entr" presetSubtype="0" fill="hold" grpId="1" nodeType="withEffect">
                                  <p:stCondLst>
                                    <p:cond delay="0"/>
                                  </p:stCondLst>
                                  <p:childTnLst>
                                    <p:set>
                                      <p:cBhvr>
                                        <p:cTn id="288" dur="1" fill="hold">
                                          <p:stCondLst>
                                            <p:cond delay="0"/>
                                          </p:stCondLst>
                                        </p:cTn>
                                        <p:tgtEl>
                                          <p:spTgt spid="46"/>
                                        </p:tgtEl>
                                        <p:attrNameLst>
                                          <p:attrName>style.visibility</p:attrName>
                                        </p:attrNameLst>
                                      </p:cBhvr>
                                      <p:to>
                                        <p:strVal val="visible"/>
                                      </p:to>
                                    </p:set>
                                    <p:animEffect transition="in" filter="fade">
                                      <p:cBhvr>
                                        <p:cTn id="289" dur="500"/>
                                        <p:tgtEl>
                                          <p:spTgt spid="46"/>
                                        </p:tgtEl>
                                      </p:cBhvr>
                                    </p:animEffect>
                                  </p:childTnLst>
                                </p:cTn>
                              </p:par>
                            </p:childTnLst>
                          </p:cTn>
                        </p:par>
                      </p:childTnLst>
                    </p:cTn>
                  </p:par>
                </p:childTnLst>
              </p:cTn>
              <p:nextCondLst>
                <p:cond evt="onClick" delay="0">
                  <p:tgtEl>
                    <p:spTgt spid="84"/>
                  </p:tgtEl>
                </p:cond>
              </p:nextCondLst>
            </p:seq>
            <p:seq concurrent="1" nextAc="seek">
              <p:cTn id="290" restart="whenNotActive" fill="hold" evtFilter="cancelBubble" nodeType="interactiveSeq">
                <p:stCondLst>
                  <p:cond evt="onClick" delay="0">
                    <p:tgtEl>
                      <p:spTgt spid="72"/>
                    </p:tgtEl>
                  </p:cond>
                </p:stCondLst>
                <p:endSync evt="end" delay="0">
                  <p:rtn val="all"/>
                </p:endSync>
                <p:childTnLst>
                  <p:par>
                    <p:cTn id="291" fill="hold">
                      <p:stCondLst>
                        <p:cond delay="0"/>
                      </p:stCondLst>
                      <p:childTnLst>
                        <p:par>
                          <p:cTn id="292" fill="hold">
                            <p:stCondLst>
                              <p:cond delay="0"/>
                            </p:stCondLst>
                            <p:childTnLst>
                              <p:par>
                                <p:cTn id="293" presetID="1" presetClass="emph" presetSubtype="2" fill="hold" nodeType="clickEffect">
                                  <p:stCondLst>
                                    <p:cond delay="0"/>
                                  </p:stCondLst>
                                  <p:childTnLst>
                                    <p:animClr clrSpc="rgb" dir="cw">
                                      <p:cBhvr>
                                        <p:cTn id="294" dur="200" fill="hold"/>
                                        <p:tgtEl>
                                          <p:spTgt spid="72"/>
                                        </p:tgtEl>
                                        <p:attrNameLst>
                                          <p:attrName>fillcolor</p:attrName>
                                        </p:attrNameLst>
                                      </p:cBhvr>
                                      <p:to>
                                        <a:srgbClr val="DBEEF3"/>
                                      </p:to>
                                    </p:animClr>
                                    <p:set>
                                      <p:cBhvr>
                                        <p:cTn id="295" dur="200" fill="hold"/>
                                        <p:tgtEl>
                                          <p:spTgt spid="72"/>
                                        </p:tgtEl>
                                        <p:attrNameLst>
                                          <p:attrName>fill.type</p:attrName>
                                        </p:attrNameLst>
                                      </p:cBhvr>
                                      <p:to>
                                        <p:strVal val="solid"/>
                                      </p:to>
                                    </p:set>
                                    <p:set>
                                      <p:cBhvr>
                                        <p:cTn id="296" dur="200" fill="hold"/>
                                        <p:tgtEl>
                                          <p:spTgt spid="72"/>
                                        </p:tgtEl>
                                        <p:attrNameLst>
                                          <p:attrName>fill.on</p:attrName>
                                        </p:attrNameLst>
                                      </p:cBhvr>
                                      <p:to>
                                        <p:strVal val="true"/>
                                      </p:to>
                                    </p:set>
                                  </p:childTnLst>
                                </p:cTn>
                              </p:par>
                              <p:par>
                                <p:cTn id="297" presetID="10" presetClass="entr" presetSubtype="0" fill="hold" nodeType="withEffect">
                                  <p:stCondLst>
                                    <p:cond delay="0"/>
                                  </p:stCondLst>
                                  <p:childTnLst>
                                    <p:set>
                                      <p:cBhvr>
                                        <p:cTn id="298" dur="1" fill="hold">
                                          <p:stCondLst>
                                            <p:cond delay="0"/>
                                          </p:stCondLst>
                                        </p:cTn>
                                        <p:tgtEl>
                                          <p:spTgt spid="3085"/>
                                        </p:tgtEl>
                                        <p:attrNameLst>
                                          <p:attrName>style.visibility</p:attrName>
                                        </p:attrNameLst>
                                      </p:cBhvr>
                                      <p:to>
                                        <p:strVal val="visible"/>
                                      </p:to>
                                    </p:set>
                                    <p:animEffect transition="in" filter="fade">
                                      <p:cBhvr>
                                        <p:cTn id="299" dur="500"/>
                                        <p:tgtEl>
                                          <p:spTgt spid="3085"/>
                                        </p:tgtEl>
                                      </p:cBhvr>
                                    </p:animEffect>
                                  </p:childTnLst>
                                </p:cTn>
                              </p:par>
                              <p:par>
                                <p:cTn id="300" presetID="10" presetClass="exit" presetSubtype="0" fill="hold" grpId="0" nodeType="withEffect">
                                  <p:stCondLst>
                                    <p:cond delay="0"/>
                                  </p:stCondLst>
                                  <p:childTnLst>
                                    <p:animEffect transition="out" filter="fade">
                                      <p:cBhvr>
                                        <p:cTn id="301" dur="500"/>
                                        <p:tgtEl>
                                          <p:spTgt spid="47"/>
                                        </p:tgtEl>
                                      </p:cBhvr>
                                    </p:animEffect>
                                    <p:set>
                                      <p:cBhvr>
                                        <p:cTn id="302" dur="1" fill="hold">
                                          <p:stCondLst>
                                            <p:cond delay="499"/>
                                          </p:stCondLst>
                                        </p:cTn>
                                        <p:tgtEl>
                                          <p:spTgt spid="47"/>
                                        </p:tgtEl>
                                        <p:attrNameLst>
                                          <p:attrName>style.visibility</p:attrName>
                                        </p:attrNameLst>
                                      </p:cBhvr>
                                      <p:to>
                                        <p:strVal val="hidden"/>
                                      </p:to>
                                    </p:set>
                                  </p:childTnLst>
                                </p:cTn>
                              </p:par>
                            </p:childTnLst>
                          </p:cTn>
                        </p:par>
                      </p:childTnLst>
                    </p:cTn>
                  </p:par>
                </p:childTnLst>
              </p:cTn>
              <p:nextCondLst>
                <p:cond evt="onClick" delay="0">
                  <p:tgtEl>
                    <p:spTgt spid="72"/>
                  </p:tgtEl>
                </p:cond>
              </p:nextCondLst>
            </p:seq>
            <p:seq concurrent="1" nextAc="seek">
              <p:cTn id="303" restart="whenNotActive" fill="hold" evtFilter="cancelBubble" nodeType="interactiveSeq">
                <p:stCondLst>
                  <p:cond evt="onClick" delay="0">
                    <p:tgtEl>
                      <p:spTgt spid="3085"/>
                    </p:tgtEl>
                  </p:cond>
                </p:stCondLst>
                <p:endSync evt="end" delay="0">
                  <p:rtn val="all"/>
                </p:endSync>
                <p:childTnLst>
                  <p:par>
                    <p:cTn id="304" fill="hold">
                      <p:stCondLst>
                        <p:cond delay="0"/>
                      </p:stCondLst>
                      <p:childTnLst>
                        <p:par>
                          <p:cTn id="305" fill="hold">
                            <p:stCondLst>
                              <p:cond delay="0"/>
                            </p:stCondLst>
                            <p:childTnLst>
                              <p:par>
                                <p:cTn id="306" presetID="1" presetClass="emph" presetSubtype="2" fill="hold" nodeType="clickEffect">
                                  <p:stCondLst>
                                    <p:cond delay="0"/>
                                  </p:stCondLst>
                                  <p:childTnLst>
                                    <p:animClr clrSpc="rgb" dir="cw">
                                      <p:cBhvr>
                                        <p:cTn id="307" dur="200" fill="hold"/>
                                        <p:tgtEl>
                                          <p:spTgt spid="72"/>
                                        </p:tgtEl>
                                        <p:attrNameLst>
                                          <p:attrName>fillcolor</p:attrName>
                                        </p:attrNameLst>
                                      </p:cBhvr>
                                      <p:to>
                                        <a:srgbClr val="F2DCDB"/>
                                      </p:to>
                                    </p:animClr>
                                    <p:set>
                                      <p:cBhvr>
                                        <p:cTn id="308" dur="200" fill="hold"/>
                                        <p:tgtEl>
                                          <p:spTgt spid="72"/>
                                        </p:tgtEl>
                                        <p:attrNameLst>
                                          <p:attrName>fill.type</p:attrName>
                                        </p:attrNameLst>
                                      </p:cBhvr>
                                      <p:to>
                                        <p:strVal val="solid"/>
                                      </p:to>
                                    </p:set>
                                    <p:set>
                                      <p:cBhvr>
                                        <p:cTn id="309" dur="200" fill="hold"/>
                                        <p:tgtEl>
                                          <p:spTgt spid="72"/>
                                        </p:tgtEl>
                                        <p:attrNameLst>
                                          <p:attrName>fill.on</p:attrName>
                                        </p:attrNameLst>
                                      </p:cBhvr>
                                      <p:to>
                                        <p:strVal val="true"/>
                                      </p:to>
                                    </p:set>
                                  </p:childTnLst>
                                </p:cTn>
                              </p:par>
                            </p:childTnLst>
                          </p:cTn>
                        </p:par>
                      </p:childTnLst>
                    </p:cTn>
                  </p:par>
                  <p:par>
                    <p:cTn id="310" fill="hold">
                      <p:stCondLst>
                        <p:cond delay="indefinite"/>
                      </p:stCondLst>
                      <p:childTnLst>
                        <p:par>
                          <p:cTn id="311" fill="hold">
                            <p:stCondLst>
                              <p:cond delay="0"/>
                            </p:stCondLst>
                            <p:childTnLst>
                              <p:par>
                                <p:cTn id="312" presetID="1" presetClass="emph" presetSubtype="2" fill="hold" nodeType="clickEffect">
                                  <p:stCondLst>
                                    <p:cond delay="0"/>
                                  </p:stCondLst>
                                  <p:childTnLst>
                                    <p:animClr clrSpc="rgb" dir="cw">
                                      <p:cBhvr>
                                        <p:cTn id="313" dur="200" fill="hold"/>
                                        <p:tgtEl>
                                          <p:spTgt spid="72"/>
                                        </p:tgtEl>
                                        <p:attrNameLst>
                                          <p:attrName>fillcolor</p:attrName>
                                        </p:attrNameLst>
                                      </p:cBhvr>
                                      <p:to>
                                        <a:schemeClr val="bg1"/>
                                      </p:to>
                                    </p:animClr>
                                    <p:set>
                                      <p:cBhvr>
                                        <p:cTn id="314" dur="200" fill="hold"/>
                                        <p:tgtEl>
                                          <p:spTgt spid="72"/>
                                        </p:tgtEl>
                                        <p:attrNameLst>
                                          <p:attrName>fill.type</p:attrName>
                                        </p:attrNameLst>
                                      </p:cBhvr>
                                      <p:to>
                                        <p:strVal val="solid"/>
                                      </p:to>
                                    </p:set>
                                    <p:set>
                                      <p:cBhvr>
                                        <p:cTn id="315" dur="200" fill="hold"/>
                                        <p:tgtEl>
                                          <p:spTgt spid="72"/>
                                        </p:tgtEl>
                                        <p:attrNameLst>
                                          <p:attrName>fill.on</p:attrName>
                                        </p:attrNameLst>
                                      </p:cBhvr>
                                      <p:to>
                                        <p:strVal val="true"/>
                                      </p:to>
                                    </p:set>
                                  </p:childTnLst>
                                </p:cTn>
                              </p:par>
                              <p:par>
                                <p:cTn id="316" presetID="10" presetClass="exit" presetSubtype="0" fill="hold" nodeType="withEffect">
                                  <p:stCondLst>
                                    <p:cond delay="0"/>
                                  </p:stCondLst>
                                  <p:childTnLst>
                                    <p:animEffect transition="out" filter="fade">
                                      <p:cBhvr>
                                        <p:cTn id="317" dur="500"/>
                                        <p:tgtEl>
                                          <p:spTgt spid="3085"/>
                                        </p:tgtEl>
                                      </p:cBhvr>
                                    </p:animEffect>
                                    <p:set>
                                      <p:cBhvr>
                                        <p:cTn id="318" dur="1" fill="hold">
                                          <p:stCondLst>
                                            <p:cond delay="499"/>
                                          </p:stCondLst>
                                        </p:cTn>
                                        <p:tgtEl>
                                          <p:spTgt spid="3085"/>
                                        </p:tgtEl>
                                        <p:attrNameLst>
                                          <p:attrName>style.visibility</p:attrName>
                                        </p:attrNameLst>
                                      </p:cBhvr>
                                      <p:to>
                                        <p:strVal val="hidden"/>
                                      </p:to>
                                    </p:set>
                                  </p:childTnLst>
                                </p:cTn>
                              </p:par>
                              <p:par>
                                <p:cTn id="319" presetID="10" presetClass="entr" presetSubtype="0" fill="hold" grpId="1" nodeType="withEffect">
                                  <p:stCondLst>
                                    <p:cond delay="0"/>
                                  </p:stCondLst>
                                  <p:childTnLst>
                                    <p:set>
                                      <p:cBhvr>
                                        <p:cTn id="320" dur="1" fill="hold">
                                          <p:stCondLst>
                                            <p:cond delay="0"/>
                                          </p:stCondLst>
                                        </p:cTn>
                                        <p:tgtEl>
                                          <p:spTgt spid="47"/>
                                        </p:tgtEl>
                                        <p:attrNameLst>
                                          <p:attrName>style.visibility</p:attrName>
                                        </p:attrNameLst>
                                      </p:cBhvr>
                                      <p:to>
                                        <p:strVal val="visible"/>
                                      </p:to>
                                    </p:set>
                                    <p:animEffect transition="in" filter="fade">
                                      <p:cBhvr>
                                        <p:cTn id="321" dur="500"/>
                                        <p:tgtEl>
                                          <p:spTgt spid="47"/>
                                        </p:tgtEl>
                                      </p:cBhvr>
                                    </p:animEffect>
                                  </p:childTnLst>
                                </p:cTn>
                              </p:par>
                            </p:childTnLst>
                          </p:cTn>
                        </p:par>
                      </p:childTnLst>
                    </p:cTn>
                  </p:par>
                </p:childTnLst>
              </p:cTn>
              <p:nextCondLst>
                <p:cond evt="onClick" delay="0">
                  <p:tgtEl>
                    <p:spTgt spid="3085"/>
                  </p:tgtEl>
                </p:cond>
              </p:nextCondLst>
            </p:seq>
            <p:seq concurrent="1" nextAc="seek">
              <p:cTn id="322" restart="whenNotActive" fill="hold" evtFilter="cancelBubble" nodeType="interactiveSeq">
                <p:stCondLst>
                  <p:cond evt="onClick" delay="0">
                    <p:tgtEl>
                      <p:spTgt spid="74"/>
                    </p:tgtEl>
                  </p:cond>
                </p:stCondLst>
                <p:endSync evt="end" delay="0">
                  <p:rtn val="all"/>
                </p:endSync>
                <p:childTnLst>
                  <p:par>
                    <p:cTn id="323" fill="hold">
                      <p:stCondLst>
                        <p:cond delay="0"/>
                      </p:stCondLst>
                      <p:childTnLst>
                        <p:par>
                          <p:cTn id="324" fill="hold">
                            <p:stCondLst>
                              <p:cond delay="0"/>
                            </p:stCondLst>
                            <p:childTnLst>
                              <p:par>
                                <p:cTn id="325" presetID="1" presetClass="emph" presetSubtype="2" fill="hold" nodeType="clickEffect">
                                  <p:stCondLst>
                                    <p:cond delay="0"/>
                                  </p:stCondLst>
                                  <p:childTnLst>
                                    <p:animClr clrSpc="rgb" dir="cw">
                                      <p:cBhvr>
                                        <p:cTn id="326" dur="200" fill="hold"/>
                                        <p:tgtEl>
                                          <p:spTgt spid="74"/>
                                        </p:tgtEl>
                                        <p:attrNameLst>
                                          <p:attrName>fillcolor</p:attrName>
                                        </p:attrNameLst>
                                      </p:cBhvr>
                                      <p:to>
                                        <a:srgbClr val="DBEEF3"/>
                                      </p:to>
                                    </p:animClr>
                                    <p:set>
                                      <p:cBhvr>
                                        <p:cTn id="327" dur="200" fill="hold"/>
                                        <p:tgtEl>
                                          <p:spTgt spid="74"/>
                                        </p:tgtEl>
                                        <p:attrNameLst>
                                          <p:attrName>fill.type</p:attrName>
                                        </p:attrNameLst>
                                      </p:cBhvr>
                                      <p:to>
                                        <p:strVal val="solid"/>
                                      </p:to>
                                    </p:set>
                                    <p:set>
                                      <p:cBhvr>
                                        <p:cTn id="328" dur="200" fill="hold"/>
                                        <p:tgtEl>
                                          <p:spTgt spid="74"/>
                                        </p:tgtEl>
                                        <p:attrNameLst>
                                          <p:attrName>fill.on</p:attrName>
                                        </p:attrNameLst>
                                      </p:cBhvr>
                                      <p:to>
                                        <p:strVal val="true"/>
                                      </p:to>
                                    </p:set>
                                  </p:childTnLst>
                                </p:cTn>
                              </p:par>
                              <p:par>
                                <p:cTn id="329" presetID="10" presetClass="entr" presetSubtype="0" fill="hold" nodeType="withEffect">
                                  <p:stCondLst>
                                    <p:cond delay="0"/>
                                  </p:stCondLst>
                                  <p:childTnLst>
                                    <p:set>
                                      <p:cBhvr>
                                        <p:cTn id="330" dur="1" fill="hold">
                                          <p:stCondLst>
                                            <p:cond delay="0"/>
                                          </p:stCondLst>
                                        </p:cTn>
                                        <p:tgtEl>
                                          <p:spTgt spid="3076"/>
                                        </p:tgtEl>
                                        <p:attrNameLst>
                                          <p:attrName>style.visibility</p:attrName>
                                        </p:attrNameLst>
                                      </p:cBhvr>
                                      <p:to>
                                        <p:strVal val="visible"/>
                                      </p:to>
                                    </p:set>
                                    <p:animEffect transition="in" filter="fade">
                                      <p:cBhvr>
                                        <p:cTn id="331" dur="500"/>
                                        <p:tgtEl>
                                          <p:spTgt spid="3076"/>
                                        </p:tgtEl>
                                      </p:cBhvr>
                                    </p:animEffect>
                                  </p:childTnLst>
                                </p:cTn>
                              </p:par>
                              <p:par>
                                <p:cTn id="332" presetID="10" presetClass="exit" presetSubtype="0" fill="hold" grpId="0" nodeType="withEffect">
                                  <p:stCondLst>
                                    <p:cond delay="0"/>
                                  </p:stCondLst>
                                  <p:childTnLst>
                                    <p:animEffect transition="out" filter="fade">
                                      <p:cBhvr>
                                        <p:cTn id="333" dur="500"/>
                                        <p:tgtEl>
                                          <p:spTgt spid="48"/>
                                        </p:tgtEl>
                                      </p:cBhvr>
                                    </p:animEffect>
                                    <p:set>
                                      <p:cBhvr>
                                        <p:cTn id="334" dur="1" fill="hold">
                                          <p:stCondLst>
                                            <p:cond delay="499"/>
                                          </p:stCondLst>
                                        </p:cTn>
                                        <p:tgtEl>
                                          <p:spTgt spid="48"/>
                                        </p:tgtEl>
                                        <p:attrNameLst>
                                          <p:attrName>style.visibility</p:attrName>
                                        </p:attrNameLst>
                                      </p:cBhvr>
                                      <p:to>
                                        <p:strVal val="hidden"/>
                                      </p:to>
                                    </p:set>
                                  </p:childTnLst>
                                </p:cTn>
                              </p:par>
                            </p:childTnLst>
                          </p:cTn>
                        </p:par>
                      </p:childTnLst>
                    </p:cTn>
                  </p:par>
                </p:childTnLst>
              </p:cTn>
              <p:nextCondLst>
                <p:cond evt="onClick" delay="0">
                  <p:tgtEl>
                    <p:spTgt spid="74"/>
                  </p:tgtEl>
                </p:cond>
              </p:nextCondLst>
            </p:seq>
            <p:seq concurrent="1" nextAc="seek">
              <p:cTn id="335" restart="whenNotActive" fill="hold" evtFilter="cancelBubble" nodeType="interactiveSeq">
                <p:stCondLst>
                  <p:cond evt="onClick" delay="0">
                    <p:tgtEl>
                      <p:spTgt spid="3076"/>
                    </p:tgtEl>
                  </p:cond>
                </p:stCondLst>
                <p:endSync evt="end" delay="0">
                  <p:rtn val="all"/>
                </p:endSync>
                <p:childTnLst>
                  <p:par>
                    <p:cTn id="336" fill="hold">
                      <p:stCondLst>
                        <p:cond delay="0"/>
                      </p:stCondLst>
                      <p:childTnLst>
                        <p:par>
                          <p:cTn id="337" fill="hold">
                            <p:stCondLst>
                              <p:cond delay="0"/>
                            </p:stCondLst>
                            <p:childTnLst>
                              <p:par>
                                <p:cTn id="338" presetID="1" presetClass="emph" presetSubtype="2" fill="hold" nodeType="clickEffect">
                                  <p:stCondLst>
                                    <p:cond delay="0"/>
                                  </p:stCondLst>
                                  <p:childTnLst>
                                    <p:animClr clrSpc="rgb" dir="cw">
                                      <p:cBhvr>
                                        <p:cTn id="339" dur="200" fill="hold"/>
                                        <p:tgtEl>
                                          <p:spTgt spid="74"/>
                                        </p:tgtEl>
                                        <p:attrNameLst>
                                          <p:attrName>fillcolor</p:attrName>
                                        </p:attrNameLst>
                                      </p:cBhvr>
                                      <p:to>
                                        <a:srgbClr val="F2DCDB"/>
                                      </p:to>
                                    </p:animClr>
                                    <p:set>
                                      <p:cBhvr>
                                        <p:cTn id="340" dur="200" fill="hold"/>
                                        <p:tgtEl>
                                          <p:spTgt spid="74"/>
                                        </p:tgtEl>
                                        <p:attrNameLst>
                                          <p:attrName>fill.type</p:attrName>
                                        </p:attrNameLst>
                                      </p:cBhvr>
                                      <p:to>
                                        <p:strVal val="solid"/>
                                      </p:to>
                                    </p:set>
                                    <p:set>
                                      <p:cBhvr>
                                        <p:cTn id="341" dur="200" fill="hold"/>
                                        <p:tgtEl>
                                          <p:spTgt spid="74"/>
                                        </p:tgtEl>
                                        <p:attrNameLst>
                                          <p:attrName>fill.on</p:attrName>
                                        </p:attrNameLst>
                                      </p:cBhvr>
                                      <p:to>
                                        <p:strVal val="true"/>
                                      </p:to>
                                    </p:set>
                                  </p:childTnLst>
                                </p:cTn>
                              </p:par>
                            </p:childTnLst>
                          </p:cTn>
                        </p:par>
                      </p:childTnLst>
                    </p:cTn>
                  </p:par>
                  <p:par>
                    <p:cTn id="342" fill="hold">
                      <p:stCondLst>
                        <p:cond delay="indefinite"/>
                      </p:stCondLst>
                      <p:childTnLst>
                        <p:par>
                          <p:cTn id="343" fill="hold">
                            <p:stCondLst>
                              <p:cond delay="0"/>
                            </p:stCondLst>
                            <p:childTnLst>
                              <p:par>
                                <p:cTn id="344" presetID="1" presetClass="emph" presetSubtype="2" fill="hold" nodeType="clickEffect">
                                  <p:stCondLst>
                                    <p:cond delay="0"/>
                                  </p:stCondLst>
                                  <p:childTnLst>
                                    <p:animClr clrSpc="rgb" dir="cw">
                                      <p:cBhvr>
                                        <p:cTn id="345" dur="200" fill="hold"/>
                                        <p:tgtEl>
                                          <p:spTgt spid="74"/>
                                        </p:tgtEl>
                                        <p:attrNameLst>
                                          <p:attrName>fillcolor</p:attrName>
                                        </p:attrNameLst>
                                      </p:cBhvr>
                                      <p:to>
                                        <a:schemeClr val="bg1"/>
                                      </p:to>
                                    </p:animClr>
                                    <p:set>
                                      <p:cBhvr>
                                        <p:cTn id="346" dur="200" fill="hold"/>
                                        <p:tgtEl>
                                          <p:spTgt spid="74"/>
                                        </p:tgtEl>
                                        <p:attrNameLst>
                                          <p:attrName>fill.type</p:attrName>
                                        </p:attrNameLst>
                                      </p:cBhvr>
                                      <p:to>
                                        <p:strVal val="solid"/>
                                      </p:to>
                                    </p:set>
                                    <p:set>
                                      <p:cBhvr>
                                        <p:cTn id="347" dur="200" fill="hold"/>
                                        <p:tgtEl>
                                          <p:spTgt spid="74"/>
                                        </p:tgtEl>
                                        <p:attrNameLst>
                                          <p:attrName>fill.on</p:attrName>
                                        </p:attrNameLst>
                                      </p:cBhvr>
                                      <p:to>
                                        <p:strVal val="true"/>
                                      </p:to>
                                    </p:set>
                                  </p:childTnLst>
                                </p:cTn>
                              </p:par>
                              <p:par>
                                <p:cTn id="348" presetID="10" presetClass="exit" presetSubtype="0" fill="hold" nodeType="withEffect">
                                  <p:stCondLst>
                                    <p:cond delay="0"/>
                                  </p:stCondLst>
                                  <p:childTnLst>
                                    <p:animEffect transition="out" filter="fade">
                                      <p:cBhvr>
                                        <p:cTn id="349" dur="500"/>
                                        <p:tgtEl>
                                          <p:spTgt spid="3076"/>
                                        </p:tgtEl>
                                      </p:cBhvr>
                                    </p:animEffect>
                                    <p:set>
                                      <p:cBhvr>
                                        <p:cTn id="350" dur="1" fill="hold">
                                          <p:stCondLst>
                                            <p:cond delay="499"/>
                                          </p:stCondLst>
                                        </p:cTn>
                                        <p:tgtEl>
                                          <p:spTgt spid="3076"/>
                                        </p:tgtEl>
                                        <p:attrNameLst>
                                          <p:attrName>style.visibility</p:attrName>
                                        </p:attrNameLst>
                                      </p:cBhvr>
                                      <p:to>
                                        <p:strVal val="hidden"/>
                                      </p:to>
                                    </p:set>
                                  </p:childTnLst>
                                </p:cTn>
                              </p:par>
                              <p:par>
                                <p:cTn id="351" presetID="10" presetClass="entr" presetSubtype="0" fill="hold" grpId="1" nodeType="withEffect">
                                  <p:stCondLst>
                                    <p:cond delay="0"/>
                                  </p:stCondLst>
                                  <p:childTnLst>
                                    <p:set>
                                      <p:cBhvr>
                                        <p:cTn id="352" dur="1" fill="hold">
                                          <p:stCondLst>
                                            <p:cond delay="0"/>
                                          </p:stCondLst>
                                        </p:cTn>
                                        <p:tgtEl>
                                          <p:spTgt spid="48"/>
                                        </p:tgtEl>
                                        <p:attrNameLst>
                                          <p:attrName>style.visibility</p:attrName>
                                        </p:attrNameLst>
                                      </p:cBhvr>
                                      <p:to>
                                        <p:strVal val="visible"/>
                                      </p:to>
                                    </p:set>
                                    <p:animEffect transition="in" filter="fade">
                                      <p:cBhvr>
                                        <p:cTn id="353" dur="500"/>
                                        <p:tgtEl>
                                          <p:spTgt spid="48"/>
                                        </p:tgtEl>
                                      </p:cBhvr>
                                    </p:animEffect>
                                  </p:childTnLst>
                                </p:cTn>
                              </p:par>
                            </p:childTnLst>
                          </p:cTn>
                        </p:par>
                      </p:childTnLst>
                    </p:cTn>
                  </p:par>
                </p:childTnLst>
              </p:cTn>
              <p:nextCondLst>
                <p:cond evt="onClick" delay="0">
                  <p:tgtEl>
                    <p:spTgt spid="3076"/>
                  </p:tgtEl>
                </p:cond>
              </p:nextCondLst>
            </p:seq>
            <p:seq concurrent="1" nextAc="seek">
              <p:cTn id="354" restart="whenNotActive" fill="hold" evtFilter="cancelBubble" nodeType="interactiveSeq">
                <p:stCondLst>
                  <p:cond evt="onClick" delay="0">
                    <p:tgtEl>
                      <p:spTgt spid="82"/>
                    </p:tgtEl>
                  </p:cond>
                </p:stCondLst>
                <p:endSync evt="end" delay="0">
                  <p:rtn val="all"/>
                </p:endSync>
                <p:childTnLst>
                  <p:par>
                    <p:cTn id="355" fill="hold">
                      <p:stCondLst>
                        <p:cond delay="0"/>
                      </p:stCondLst>
                      <p:childTnLst>
                        <p:par>
                          <p:cTn id="356" fill="hold">
                            <p:stCondLst>
                              <p:cond delay="0"/>
                            </p:stCondLst>
                            <p:childTnLst>
                              <p:par>
                                <p:cTn id="357" presetID="1" presetClass="emph" presetSubtype="2" fill="hold" nodeType="clickEffect">
                                  <p:stCondLst>
                                    <p:cond delay="0"/>
                                  </p:stCondLst>
                                  <p:childTnLst>
                                    <p:animClr clrSpc="rgb" dir="cw">
                                      <p:cBhvr>
                                        <p:cTn id="358" dur="200" fill="hold"/>
                                        <p:tgtEl>
                                          <p:spTgt spid="82"/>
                                        </p:tgtEl>
                                        <p:attrNameLst>
                                          <p:attrName>fillcolor</p:attrName>
                                        </p:attrNameLst>
                                      </p:cBhvr>
                                      <p:to>
                                        <a:srgbClr val="DBEEF3"/>
                                      </p:to>
                                    </p:animClr>
                                    <p:set>
                                      <p:cBhvr>
                                        <p:cTn id="359" dur="200" fill="hold"/>
                                        <p:tgtEl>
                                          <p:spTgt spid="82"/>
                                        </p:tgtEl>
                                        <p:attrNameLst>
                                          <p:attrName>fill.type</p:attrName>
                                        </p:attrNameLst>
                                      </p:cBhvr>
                                      <p:to>
                                        <p:strVal val="solid"/>
                                      </p:to>
                                    </p:set>
                                    <p:set>
                                      <p:cBhvr>
                                        <p:cTn id="360" dur="200" fill="hold"/>
                                        <p:tgtEl>
                                          <p:spTgt spid="82"/>
                                        </p:tgtEl>
                                        <p:attrNameLst>
                                          <p:attrName>fill.on</p:attrName>
                                        </p:attrNameLst>
                                      </p:cBhvr>
                                      <p:to>
                                        <p:strVal val="true"/>
                                      </p:to>
                                    </p:set>
                                  </p:childTnLst>
                                </p:cTn>
                              </p:par>
                              <p:par>
                                <p:cTn id="361" presetID="10" presetClass="entr" presetSubtype="0" fill="hold" nodeType="withEffect">
                                  <p:stCondLst>
                                    <p:cond delay="0"/>
                                  </p:stCondLst>
                                  <p:childTnLst>
                                    <p:set>
                                      <p:cBhvr>
                                        <p:cTn id="362" dur="1" fill="hold">
                                          <p:stCondLst>
                                            <p:cond delay="0"/>
                                          </p:stCondLst>
                                        </p:cTn>
                                        <p:tgtEl>
                                          <p:spTgt spid="3084"/>
                                        </p:tgtEl>
                                        <p:attrNameLst>
                                          <p:attrName>style.visibility</p:attrName>
                                        </p:attrNameLst>
                                      </p:cBhvr>
                                      <p:to>
                                        <p:strVal val="visible"/>
                                      </p:to>
                                    </p:set>
                                    <p:animEffect transition="in" filter="fade">
                                      <p:cBhvr>
                                        <p:cTn id="363" dur="500"/>
                                        <p:tgtEl>
                                          <p:spTgt spid="3084"/>
                                        </p:tgtEl>
                                      </p:cBhvr>
                                    </p:animEffect>
                                  </p:childTnLst>
                                </p:cTn>
                              </p:par>
                              <p:par>
                                <p:cTn id="364" presetID="10" presetClass="exit" presetSubtype="0" fill="hold" grpId="0" nodeType="withEffect">
                                  <p:stCondLst>
                                    <p:cond delay="0"/>
                                  </p:stCondLst>
                                  <p:childTnLst>
                                    <p:animEffect transition="out" filter="fade">
                                      <p:cBhvr>
                                        <p:cTn id="365" dur="500"/>
                                        <p:tgtEl>
                                          <p:spTgt spid="49"/>
                                        </p:tgtEl>
                                      </p:cBhvr>
                                    </p:animEffect>
                                    <p:set>
                                      <p:cBhvr>
                                        <p:cTn id="366" dur="1" fill="hold">
                                          <p:stCondLst>
                                            <p:cond delay="499"/>
                                          </p:stCondLst>
                                        </p:cTn>
                                        <p:tgtEl>
                                          <p:spTgt spid="49"/>
                                        </p:tgtEl>
                                        <p:attrNameLst>
                                          <p:attrName>style.visibility</p:attrName>
                                        </p:attrNameLst>
                                      </p:cBhvr>
                                      <p:to>
                                        <p:strVal val="hidden"/>
                                      </p:to>
                                    </p:set>
                                  </p:childTnLst>
                                </p:cTn>
                              </p:par>
                            </p:childTnLst>
                          </p:cTn>
                        </p:par>
                      </p:childTnLst>
                    </p:cTn>
                  </p:par>
                </p:childTnLst>
              </p:cTn>
              <p:nextCondLst>
                <p:cond evt="onClick" delay="0">
                  <p:tgtEl>
                    <p:spTgt spid="82"/>
                  </p:tgtEl>
                </p:cond>
              </p:nextCondLst>
            </p:seq>
            <p:seq concurrent="1" nextAc="seek">
              <p:cTn id="367" restart="whenNotActive" fill="hold" evtFilter="cancelBubble" nodeType="interactiveSeq">
                <p:stCondLst>
                  <p:cond evt="onClick" delay="0">
                    <p:tgtEl>
                      <p:spTgt spid="3084"/>
                    </p:tgtEl>
                  </p:cond>
                </p:stCondLst>
                <p:endSync evt="end" delay="0">
                  <p:rtn val="all"/>
                </p:endSync>
                <p:childTnLst>
                  <p:par>
                    <p:cTn id="368" fill="hold">
                      <p:stCondLst>
                        <p:cond delay="0"/>
                      </p:stCondLst>
                      <p:childTnLst>
                        <p:par>
                          <p:cTn id="369" fill="hold">
                            <p:stCondLst>
                              <p:cond delay="0"/>
                            </p:stCondLst>
                            <p:childTnLst>
                              <p:par>
                                <p:cTn id="370" presetID="1" presetClass="emph" presetSubtype="2" fill="hold" nodeType="clickEffect">
                                  <p:stCondLst>
                                    <p:cond delay="0"/>
                                  </p:stCondLst>
                                  <p:childTnLst>
                                    <p:animClr clrSpc="rgb" dir="cw">
                                      <p:cBhvr>
                                        <p:cTn id="371" dur="200" fill="hold"/>
                                        <p:tgtEl>
                                          <p:spTgt spid="82"/>
                                        </p:tgtEl>
                                        <p:attrNameLst>
                                          <p:attrName>fillcolor</p:attrName>
                                        </p:attrNameLst>
                                      </p:cBhvr>
                                      <p:to>
                                        <a:srgbClr val="F2DCDB"/>
                                      </p:to>
                                    </p:animClr>
                                    <p:set>
                                      <p:cBhvr>
                                        <p:cTn id="372" dur="200" fill="hold"/>
                                        <p:tgtEl>
                                          <p:spTgt spid="82"/>
                                        </p:tgtEl>
                                        <p:attrNameLst>
                                          <p:attrName>fill.type</p:attrName>
                                        </p:attrNameLst>
                                      </p:cBhvr>
                                      <p:to>
                                        <p:strVal val="solid"/>
                                      </p:to>
                                    </p:set>
                                    <p:set>
                                      <p:cBhvr>
                                        <p:cTn id="373" dur="200" fill="hold"/>
                                        <p:tgtEl>
                                          <p:spTgt spid="82"/>
                                        </p:tgtEl>
                                        <p:attrNameLst>
                                          <p:attrName>fill.on</p:attrName>
                                        </p:attrNameLst>
                                      </p:cBhvr>
                                      <p:to>
                                        <p:strVal val="true"/>
                                      </p:to>
                                    </p:set>
                                  </p:childTnLst>
                                </p:cTn>
                              </p:par>
                            </p:childTnLst>
                          </p:cTn>
                        </p:par>
                      </p:childTnLst>
                    </p:cTn>
                  </p:par>
                  <p:par>
                    <p:cTn id="374" fill="hold">
                      <p:stCondLst>
                        <p:cond delay="indefinite"/>
                      </p:stCondLst>
                      <p:childTnLst>
                        <p:par>
                          <p:cTn id="375" fill="hold">
                            <p:stCondLst>
                              <p:cond delay="0"/>
                            </p:stCondLst>
                            <p:childTnLst>
                              <p:par>
                                <p:cTn id="376" presetID="1" presetClass="emph" presetSubtype="2" fill="hold" nodeType="clickEffect">
                                  <p:stCondLst>
                                    <p:cond delay="0"/>
                                  </p:stCondLst>
                                  <p:childTnLst>
                                    <p:animClr clrSpc="rgb" dir="cw">
                                      <p:cBhvr>
                                        <p:cTn id="377" dur="200" fill="hold"/>
                                        <p:tgtEl>
                                          <p:spTgt spid="82"/>
                                        </p:tgtEl>
                                        <p:attrNameLst>
                                          <p:attrName>fillcolor</p:attrName>
                                        </p:attrNameLst>
                                      </p:cBhvr>
                                      <p:to>
                                        <a:schemeClr val="bg1"/>
                                      </p:to>
                                    </p:animClr>
                                    <p:set>
                                      <p:cBhvr>
                                        <p:cTn id="378" dur="200" fill="hold"/>
                                        <p:tgtEl>
                                          <p:spTgt spid="82"/>
                                        </p:tgtEl>
                                        <p:attrNameLst>
                                          <p:attrName>fill.type</p:attrName>
                                        </p:attrNameLst>
                                      </p:cBhvr>
                                      <p:to>
                                        <p:strVal val="solid"/>
                                      </p:to>
                                    </p:set>
                                    <p:set>
                                      <p:cBhvr>
                                        <p:cTn id="379" dur="200" fill="hold"/>
                                        <p:tgtEl>
                                          <p:spTgt spid="82"/>
                                        </p:tgtEl>
                                        <p:attrNameLst>
                                          <p:attrName>fill.on</p:attrName>
                                        </p:attrNameLst>
                                      </p:cBhvr>
                                      <p:to>
                                        <p:strVal val="true"/>
                                      </p:to>
                                    </p:set>
                                  </p:childTnLst>
                                </p:cTn>
                              </p:par>
                              <p:par>
                                <p:cTn id="380" presetID="10" presetClass="exit" presetSubtype="0" fill="hold" nodeType="withEffect">
                                  <p:stCondLst>
                                    <p:cond delay="0"/>
                                  </p:stCondLst>
                                  <p:childTnLst>
                                    <p:animEffect transition="out" filter="fade">
                                      <p:cBhvr>
                                        <p:cTn id="381" dur="500"/>
                                        <p:tgtEl>
                                          <p:spTgt spid="3084"/>
                                        </p:tgtEl>
                                      </p:cBhvr>
                                    </p:animEffect>
                                    <p:set>
                                      <p:cBhvr>
                                        <p:cTn id="382" dur="1" fill="hold">
                                          <p:stCondLst>
                                            <p:cond delay="499"/>
                                          </p:stCondLst>
                                        </p:cTn>
                                        <p:tgtEl>
                                          <p:spTgt spid="3084"/>
                                        </p:tgtEl>
                                        <p:attrNameLst>
                                          <p:attrName>style.visibility</p:attrName>
                                        </p:attrNameLst>
                                      </p:cBhvr>
                                      <p:to>
                                        <p:strVal val="hidden"/>
                                      </p:to>
                                    </p:set>
                                  </p:childTnLst>
                                </p:cTn>
                              </p:par>
                              <p:par>
                                <p:cTn id="383" presetID="10" presetClass="entr" presetSubtype="0" fill="hold" grpId="1" nodeType="withEffect">
                                  <p:stCondLst>
                                    <p:cond delay="0"/>
                                  </p:stCondLst>
                                  <p:childTnLst>
                                    <p:set>
                                      <p:cBhvr>
                                        <p:cTn id="384" dur="1" fill="hold">
                                          <p:stCondLst>
                                            <p:cond delay="0"/>
                                          </p:stCondLst>
                                        </p:cTn>
                                        <p:tgtEl>
                                          <p:spTgt spid="49"/>
                                        </p:tgtEl>
                                        <p:attrNameLst>
                                          <p:attrName>style.visibility</p:attrName>
                                        </p:attrNameLst>
                                      </p:cBhvr>
                                      <p:to>
                                        <p:strVal val="visible"/>
                                      </p:to>
                                    </p:set>
                                    <p:animEffect transition="in" filter="fade">
                                      <p:cBhvr>
                                        <p:cTn id="385" dur="500"/>
                                        <p:tgtEl>
                                          <p:spTgt spid="49"/>
                                        </p:tgtEl>
                                      </p:cBhvr>
                                    </p:animEffect>
                                  </p:childTnLst>
                                </p:cTn>
                              </p:par>
                            </p:childTnLst>
                          </p:cTn>
                        </p:par>
                      </p:childTnLst>
                    </p:cTn>
                  </p:par>
                </p:childTnLst>
              </p:cTn>
              <p:nextCondLst>
                <p:cond evt="onClick" delay="0">
                  <p:tgtEl>
                    <p:spTgt spid="3084"/>
                  </p:tgtEl>
                </p:cond>
              </p:nextCondLst>
            </p:seq>
            <p:seq concurrent="1" nextAc="seek">
              <p:cTn id="386" restart="whenNotActive" fill="hold" evtFilter="cancelBubble" nodeType="interactiveSeq">
                <p:stCondLst>
                  <p:cond evt="onClick" delay="0">
                    <p:tgtEl>
                      <p:spTgt spid="63"/>
                    </p:tgtEl>
                  </p:cond>
                </p:stCondLst>
                <p:endSync evt="end" delay="0">
                  <p:rtn val="all"/>
                </p:endSync>
                <p:childTnLst>
                  <p:par>
                    <p:cTn id="387" fill="hold">
                      <p:stCondLst>
                        <p:cond delay="0"/>
                      </p:stCondLst>
                      <p:childTnLst>
                        <p:par>
                          <p:cTn id="388" fill="hold">
                            <p:stCondLst>
                              <p:cond delay="0"/>
                            </p:stCondLst>
                            <p:childTnLst>
                              <p:par>
                                <p:cTn id="389" presetID="1" presetClass="emph" presetSubtype="2" fill="hold" nodeType="clickEffect">
                                  <p:stCondLst>
                                    <p:cond delay="0"/>
                                  </p:stCondLst>
                                  <p:childTnLst>
                                    <p:animClr clrSpc="rgb" dir="cw">
                                      <p:cBhvr>
                                        <p:cTn id="390" dur="200" fill="hold"/>
                                        <p:tgtEl>
                                          <p:spTgt spid="63"/>
                                        </p:tgtEl>
                                        <p:attrNameLst>
                                          <p:attrName>fillcolor</p:attrName>
                                        </p:attrNameLst>
                                      </p:cBhvr>
                                      <p:to>
                                        <a:srgbClr val="DBEEF3"/>
                                      </p:to>
                                    </p:animClr>
                                    <p:set>
                                      <p:cBhvr>
                                        <p:cTn id="391" dur="200" fill="hold"/>
                                        <p:tgtEl>
                                          <p:spTgt spid="63"/>
                                        </p:tgtEl>
                                        <p:attrNameLst>
                                          <p:attrName>fill.type</p:attrName>
                                        </p:attrNameLst>
                                      </p:cBhvr>
                                      <p:to>
                                        <p:strVal val="solid"/>
                                      </p:to>
                                    </p:set>
                                    <p:set>
                                      <p:cBhvr>
                                        <p:cTn id="392" dur="200" fill="hold"/>
                                        <p:tgtEl>
                                          <p:spTgt spid="63"/>
                                        </p:tgtEl>
                                        <p:attrNameLst>
                                          <p:attrName>fill.on</p:attrName>
                                        </p:attrNameLst>
                                      </p:cBhvr>
                                      <p:to>
                                        <p:strVal val="true"/>
                                      </p:to>
                                    </p:set>
                                  </p:childTnLst>
                                </p:cTn>
                              </p:par>
                              <p:par>
                                <p:cTn id="393" presetID="10" presetClass="entr" presetSubtype="0" fill="hold" nodeType="withEffect">
                                  <p:stCondLst>
                                    <p:cond delay="0"/>
                                  </p:stCondLst>
                                  <p:childTnLst>
                                    <p:set>
                                      <p:cBhvr>
                                        <p:cTn id="394" dur="1" fill="hold">
                                          <p:stCondLst>
                                            <p:cond delay="0"/>
                                          </p:stCondLst>
                                        </p:cTn>
                                        <p:tgtEl>
                                          <p:spTgt spid="28"/>
                                        </p:tgtEl>
                                        <p:attrNameLst>
                                          <p:attrName>style.visibility</p:attrName>
                                        </p:attrNameLst>
                                      </p:cBhvr>
                                      <p:to>
                                        <p:strVal val="visible"/>
                                      </p:to>
                                    </p:set>
                                    <p:animEffect transition="in" filter="fade">
                                      <p:cBhvr>
                                        <p:cTn id="395" dur="500"/>
                                        <p:tgtEl>
                                          <p:spTgt spid="28"/>
                                        </p:tgtEl>
                                      </p:cBhvr>
                                    </p:animEffect>
                                  </p:childTnLst>
                                </p:cTn>
                              </p:par>
                              <p:par>
                                <p:cTn id="396" presetID="10" presetClass="exit" presetSubtype="0" fill="hold" grpId="0" nodeType="withEffect">
                                  <p:stCondLst>
                                    <p:cond delay="0"/>
                                  </p:stCondLst>
                                  <p:childTnLst>
                                    <p:animEffect transition="out" filter="fade">
                                      <p:cBhvr>
                                        <p:cTn id="397" dur="500"/>
                                        <p:tgtEl>
                                          <p:spTgt spid="50"/>
                                        </p:tgtEl>
                                      </p:cBhvr>
                                    </p:animEffect>
                                    <p:set>
                                      <p:cBhvr>
                                        <p:cTn id="398" dur="1" fill="hold">
                                          <p:stCondLst>
                                            <p:cond delay="499"/>
                                          </p:stCondLst>
                                        </p:cTn>
                                        <p:tgtEl>
                                          <p:spTgt spid="50"/>
                                        </p:tgtEl>
                                        <p:attrNameLst>
                                          <p:attrName>style.visibility</p:attrName>
                                        </p:attrNameLst>
                                      </p:cBhvr>
                                      <p:to>
                                        <p:strVal val="hidden"/>
                                      </p:to>
                                    </p:set>
                                  </p:childTnLst>
                                </p:cTn>
                              </p:par>
                            </p:childTnLst>
                          </p:cTn>
                        </p:par>
                      </p:childTnLst>
                    </p:cTn>
                  </p:par>
                </p:childTnLst>
              </p:cTn>
              <p:nextCondLst>
                <p:cond evt="onClick" delay="0">
                  <p:tgtEl>
                    <p:spTgt spid="63"/>
                  </p:tgtEl>
                </p:cond>
              </p:nextCondLst>
            </p:seq>
            <p:seq concurrent="1" nextAc="seek">
              <p:cTn id="399" restart="whenNotActive" fill="hold" evtFilter="cancelBubble" nodeType="interactiveSeq">
                <p:stCondLst>
                  <p:cond evt="onClick" delay="0">
                    <p:tgtEl>
                      <p:spTgt spid="28"/>
                    </p:tgtEl>
                  </p:cond>
                </p:stCondLst>
                <p:endSync evt="end" delay="0">
                  <p:rtn val="all"/>
                </p:endSync>
                <p:childTnLst>
                  <p:par>
                    <p:cTn id="400" fill="hold">
                      <p:stCondLst>
                        <p:cond delay="0"/>
                      </p:stCondLst>
                      <p:childTnLst>
                        <p:par>
                          <p:cTn id="401" fill="hold">
                            <p:stCondLst>
                              <p:cond delay="0"/>
                            </p:stCondLst>
                            <p:childTnLst>
                              <p:par>
                                <p:cTn id="402" presetID="1" presetClass="emph" presetSubtype="2" fill="hold" nodeType="clickEffect">
                                  <p:stCondLst>
                                    <p:cond delay="0"/>
                                  </p:stCondLst>
                                  <p:childTnLst>
                                    <p:animClr clrSpc="rgb" dir="cw">
                                      <p:cBhvr>
                                        <p:cTn id="403" dur="200" fill="hold"/>
                                        <p:tgtEl>
                                          <p:spTgt spid="63"/>
                                        </p:tgtEl>
                                        <p:attrNameLst>
                                          <p:attrName>fillcolor</p:attrName>
                                        </p:attrNameLst>
                                      </p:cBhvr>
                                      <p:to>
                                        <a:srgbClr val="F2DCDB"/>
                                      </p:to>
                                    </p:animClr>
                                    <p:set>
                                      <p:cBhvr>
                                        <p:cTn id="404" dur="200" fill="hold"/>
                                        <p:tgtEl>
                                          <p:spTgt spid="63"/>
                                        </p:tgtEl>
                                        <p:attrNameLst>
                                          <p:attrName>fill.type</p:attrName>
                                        </p:attrNameLst>
                                      </p:cBhvr>
                                      <p:to>
                                        <p:strVal val="solid"/>
                                      </p:to>
                                    </p:set>
                                    <p:set>
                                      <p:cBhvr>
                                        <p:cTn id="405" dur="200" fill="hold"/>
                                        <p:tgtEl>
                                          <p:spTgt spid="63"/>
                                        </p:tgtEl>
                                        <p:attrNameLst>
                                          <p:attrName>fill.on</p:attrName>
                                        </p:attrNameLst>
                                      </p:cBhvr>
                                      <p:to>
                                        <p:strVal val="true"/>
                                      </p:to>
                                    </p:set>
                                  </p:childTnLst>
                                </p:cTn>
                              </p:par>
                            </p:childTnLst>
                          </p:cTn>
                        </p:par>
                      </p:childTnLst>
                    </p:cTn>
                  </p:par>
                  <p:par>
                    <p:cTn id="406" fill="hold">
                      <p:stCondLst>
                        <p:cond delay="indefinite"/>
                      </p:stCondLst>
                      <p:childTnLst>
                        <p:par>
                          <p:cTn id="407" fill="hold">
                            <p:stCondLst>
                              <p:cond delay="0"/>
                            </p:stCondLst>
                            <p:childTnLst>
                              <p:par>
                                <p:cTn id="408" presetID="1" presetClass="emph" presetSubtype="2" fill="hold" nodeType="clickEffect">
                                  <p:stCondLst>
                                    <p:cond delay="0"/>
                                  </p:stCondLst>
                                  <p:childTnLst>
                                    <p:animClr clrSpc="rgb" dir="cw">
                                      <p:cBhvr>
                                        <p:cTn id="409" dur="200" fill="hold"/>
                                        <p:tgtEl>
                                          <p:spTgt spid="63"/>
                                        </p:tgtEl>
                                        <p:attrNameLst>
                                          <p:attrName>fillcolor</p:attrName>
                                        </p:attrNameLst>
                                      </p:cBhvr>
                                      <p:to>
                                        <a:schemeClr val="bg1"/>
                                      </p:to>
                                    </p:animClr>
                                    <p:set>
                                      <p:cBhvr>
                                        <p:cTn id="410" dur="200" fill="hold"/>
                                        <p:tgtEl>
                                          <p:spTgt spid="63"/>
                                        </p:tgtEl>
                                        <p:attrNameLst>
                                          <p:attrName>fill.type</p:attrName>
                                        </p:attrNameLst>
                                      </p:cBhvr>
                                      <p:to>
                                        <p:strVal val="solid"/>
                                      </p:to>
                                    </p:set>
                                    <p:set>
                                      <p:cBhvr>
                                        <p:cTn id="411" dur="200" fill="hold"/>
                                        <p:tgtEl>
                                          <p:spTgt spid="63"/>
                                        </p:tgtEl>
                                        <p:attrNameLst>
                                          <p:attrName>fill.on</p:attrName>
                                        </p:attrNameLst>
                                      </p:cBhvr>
                                      <p:to>
                                        <p:strVal val="true"/>
                                      </p:to>
                                    </p:set>
                                  </p:childTnLst>
                                </p:cTn>
                              </p:par>
                              <p:par>
                                <p:cTn id="412" presetID="10" presetClass="exit" presetSubtype="0" fill="hold" nodeType="withEffect">
                                  <p:stCondLst>
                                    <p:cond delay="0"/>
                                  </p:stCondLst>
                                  <p:childTnLst>
                                    <p:animEffect transition="out" filter="fade">
                                      <p:cBhvr>
                                        <p:cTn id="413" dur="500"/>
                                        <p:tgtEl>
                                          <p:spTgt spid="28"/>
                                        </p:tgtEl>
                                      </p:cBhvr>
                                    </p:animEffect>
                                    <p:set>
                                      <p:cBhvr>
                                        <p:cTn id="414" dur="1" fill="hold">
                                          <p:stCondLst>
                                            <p:cond delay="499"/>
                                          </p:stCondLst>
                                        </p:cTn>
                                        <p:tgtEl>
                                          <p:spTgt spid="28"/>
                                        </p:tgtEl>
                                        <p:attrNameLst>
                                          <p:attrName>style.visibility</p:attrName>
                                        </p:attrNameLst>
                                      </p:cBhvr>
                                      <p:to>
                                        <p:strVal val="hidden"/>
                                      </p:to>
                                    </p:set>
                                  </p:childTnLst>
                                </p:cTn>
                              </p:par>
                              <p:par>
                                <p:cTn id="415" presetID="10" presetClass="entr" presetSubtype="0" fill="hold" grpId="1" nodeType="withEffect">
                                  <p:stCondLst>
                                    <p:cond delay="0"/>
                                  </p:stCondLst>
                                  <p:childTnLst>
                                    <p:set>
                                      <p:cBhvr>
                                        <p:cTn id="416" dur="1" fill="hold">
                                          <p:stCondLst>
                                            <p:cond delay="0"/>
                                          </p:stCondLst>
                                        </p:cTn>
                                        <p:tgtEl>
                                          <p:spTgt spid="50"/>
                                        </p:tgtEl>
                                        <p:attrNameLst>
                                          <p:attrName>style.visibility</p:attrName>
                                        </p:attrNameLst>
                                      </p:cBhvr>
                                      <p:to>
                                        <p:strVal val="visible"/>
                                      </p:to>
                                    </p:set>
                                    <p:animEffect transition="in" filter="fade">
                                      <p:cBhvr>
                                        <p:cTn id="417" dur="500"/>
                                        <p:tgtEl>
                                          <p:spTgt spid="50"/>
                                        </p:tgtEl>
                                      </p:cBhvr>
                                    </p:animEffect>
                                  </p:childTnLst>
                                </p:cTn>
                              </p:par>
                            </p:childTnLst>
                          </p:cTn>
                        </p:par>
                      </p:childTnLst>
                    </p:cTn>
                  </p:par>
                </p:childTnLst>
              </p:cTn>
              <p:nextCondLst>
                <p:cond evt="onClick" delay="0">
                  <p:tgtEl>
                    <p:spTgt spid="28"/>
                  </p:tgtEl>
                </p:cond>
              </p:nextCondLst>
            </p:seq>
            <p:seq concurrent="1" nextAc="seek">
              <p:cTn id="418" restart="whenNotActive" fill="hold" evtFilter="cancelBubble" nodeType="interactiveSeq">
                <p:stCondLst>
                  <p:cond evt="onClick" delay="0">
                    <p:tgtEl>
                      <p:spTgt spid="69"/>
                    </p:tgtEl>
                  </p:cond>
                </p:stCondLst>
                <p:endSync evt="end" delay="0">
                  <p:rtn val="all"/>
                </p:endSync>
                <p:childTnLst>
                  <p:par>
                    <p:cTn id="419" fill="hold">
                      <p:stCondLst>
                        <p:cond delay="0"/>
                      </p:stCondLst>
                      <p:childTnLst>
                        <p:par>
                          <p:cTn id="420" fill="hold">
                            <p:stCondLst>
                              <p:cond delay="0"/>
                            </p:stCondLst>
                            <p:childTnLst>
                              <p:par>
                                <p:cTn id="421" presetID="1" presetClass="emph" presetSubtype="2" fill="hold" nodeType="clickEffect">
                                  <p:stCondLst>
                                    <p:cond delay="0"/>
                                  </p:stCondLst>
                                  <p:childTnLst>
                                    <p:animClr clrSpc="rgb" dir="cw">
                                      <p:cBhvr>
                                        <p:cTn id="422" dur="200" fill="hold"/>
                                        <p:tgtEl>
                                          <p:spTgt spid="69"/>
                                        </p:tgtEl>
                                        <p:attrNameLst>
                                          <p:attrName>fillcolor</p:attrName>
                                        </p:attrNameLst>
                                      </p:cBhvr>
                                      <p:to>
                                        <a:srgbClr val="DBEEF3"/>
                                      </p:to>
                                    </p:animClr>
                                    <p:set>
                                      <p:cBhvr>
                                        <p:cTn id="423" dur="200" fill="hold"/>
                                        <p:tgtEl>
                                          <p:spTgt spid="69"/>
                                        </p:tgtEl>
                                        <p:attrNameLst>
                                          <p:attrName>fill.type</p:attrName>
                                        </p:attrNameLst>
                                      </p:cBhvr>
                                      <p:to>
                                        <p:strVal val="solid"/>
                                      </p:to>
                                    </p:set>
                                    <p:set>
                                      <p:cBhvr>
                                        <p:cTn id="424" dur="200" fill="hold"/>
                                        <p:tgtEl>
                                          <p:spTgt spid="69"/>
                                        </p:tgtEl>
                                        <p:attrNameLst>
                                          <p:attrName>fill.on</p:attrName>
                                        </p:attrNameLst>
                                      </p:cBhvr>
                                      <p:to>
                                        <p:strVal val="true"/>
                                      </p:to>
                                    </p:set>
                                  </p:childTnLst>
                                </p:cTn>
                              </p:par>
                              <p:par>
                                <p:cTn id="425" presetID="10" presetClass="entr" presetSubtype="0" fill="hold" nodeType="withEffect">
                                  <p:stCondLst>
                                    <p:cond delay="0"/>
                                  </p:stCondLst>
                                  <p:childTnLst>
                                    <p:set>
                                      <p:cBhvr>
                                        <p:cTn id="426" dur="1" fill="hold">
                                          <p:stCondLst>
                                            <p:cond delay="0"/>
                                          </p:stCondLst>
                                        </p:cTn>
                                        <p:tgtEl>
                                          <p:spTgt spid="30"/>
                                        </p:tgtEl>
                                        <p:attrNameLst>
                                          <p:attrName>style.visibility</p:attrName>
                                        </p:attrNameLst>
                                      </p:cBhvr>
                                      <p:to>
                                        <p:strVal val="visible"/>
                                      </p:to>
                                    </p:set>
                                    <p:animEffect transition="in" filter="fade">
                                      <p:cBhvr>
                                        <p:cTn id="427" dur="500"/>
                                        <p:tgtEl>
                                          <p:spTgt spid="30"/>
                                        </p:tgtEl>
                                      </p:cBhvr>
                                    </p:animEffect>
                                  </p:childTnLst>
                                </p:cTn>
                              </p:par>
                              <p:par>
                                <p:cTn id="428" presetID="10" presetClass="exit" presetSubtype="0" fill="hold" grpId="0" nodeType="withEffect">
                                  <p:stCondLst>
                                    <p:cond delay="0"/>
                                  </p:stCondLst>
                                  <p:childTnLst>
                                    <p:animEffect transition="out" filter="fade">
                                      <p:cBhvr>
                                        <p:cTn id="429" dur="500"/>
                                        <p:tgtEl>
                                          <p:spTgt spid="51"/>
                                        </p:tgtEl>
                                      </p:cBhvr>
                                    </p:animEffect>
                                    <p:set>
                                      <p:cBhvr>
                                        <p:cTn id="430" dur="1" fill="hold">
                                          <p:stCondLst>
                                            <p:cond delay="499"/>
                                          </p:stCondLst>
                                        </p:cTn>
                                        <p:tgtEl>
                                          <p:spTgt spid="51"/>
                                        </p:tgtEl>
                                        <p:attrNameLst>
                                          <p:attrName>style.visibility</p:attrName>
                                        </p:attrNameLst>
                                      </p:cBhvr>
                                      <p:to>
                                        <p:strVal val="hidden"/>
                                      </p:to>
                                    </p:set>
                                  </p:childTnLst>
                                </p:cTn>
                              </p:par>
                            </p:childTnLst>
                          </p:cTn>
                        </p:par>
                      </p:childTnLst>
                    </p:cTn>
                  </p:par>
                </p:childTnLst>
              </p:cTn>
              <p:nextCondLst>
                <p:cond evt="onClick" delay="0">
                  <p:tgtEl>
                    <p:spTgt spid="69"/>
                  </p:tgtEl>
                </p:cond>
              </p:nextCondLst>
            </p:seq>
            <p:seq concurrent="1" nextAc="seek">
              <p:cTn id="431" restart="whenNotActive" fill="hold" evtFilter="cancelBubble" nodeType="interactiveSeq">
                <p:stCondLst>
                  <p:cond evt="onClick" delay="0">
                    <p:tgtEl>
                      <p:spTgt spid="30"/>
                    </p:tgtEl>
                  </p:cond>
                </p:stCondLst>
                <p:endSync evt="end" delay="0">
                  <p:rtn val="all"/>
                </p:endSync>
                <p:childTnLst>
                  <p:par>
                    <p:cTn id="432" fill="hold">
                      <p:stCondLst>
                        <p:cond delay="0"/>
                      </p:stCondLst>
                      <p:childTnLst>
                        <p:par>
                          <p:cTn id="433" fill="hold">
                            <p:stCondLst>
                              <p:cond delay="0"/>
                            </p:stCondLst>
                            <p:childTnLst>
                              <p:par>
                                <p:cTn id="434" presetID="1" presetClass="emph" presetSubtype="2" fill="hold" nodeType="clickEffect">
                                  <p:stCondLst>
                                    <p:cond delay="0"/>
                                  </p:stCondLst>
                                  <p:childTnLst>
                                    <p:animClr clrSpc="rgb" dir="cw">
                                      <p:cBhvr>
                                        <p:cTn id="435" dur="200" fill="hold"/>
                                        <p:tgtEl>
                                          <p:spTgt spid="69"/>
                                        </p:tgtEl>
                                        <p:attrNameLst>
                                          <p:attrName>fillcolor</p:attrName>
                                        </p:attrNameLst>
                                      </p:cBhvr>
                                      <p:to>
                                        <a:srgbClr val="F2DCDB"/>
                                      </p:to>
                                    </p:animClr>
                                    <p:set>
                                      <p:cBhvr>
                                        <p:cTn id="436" dur="200" fill="hold"/>
                                        <p:tgtEl>
                                          <p:spTgt spid="69"/>
                                        </p:tgtEl>
                                        <p:attrNameLst>
                                          <p:attrName>fill.type</p:attrName>
                                        </p:attrNameLst>
                                      </p:cBhvr>
                                      <p:to>
                                        <p:strVal val="solid"/>
                                      </p:to>
                                    </p:set>
                                    <p:set>
                                      <p:cBhvr>
                                        <p:cTn id="437" dur="200" fill="hold"/>
                                        <p:tgtEl>
                                          <p:spTgt spid="69"/>
                                        </p:tgtEl>
                                        <p:attrNameLst>
                                          <p:attrName>fill.on</p:attrName>
                                        </p:attrNameLst>
                                      </p:cBhvr>
                                      <p:to>
                                        <p:strVal val="true"/>
                                      </p:to>
                                    </p:set>
                                  </p:childTnLst>
                                </p:cTn>
                              </p:par>
                            </p:childTnLst>
                          </p:cTn>
                        </p:par>
                      </p:childTnLst>
                    </p:cTn>
                  </p:par>
                  <p:par>
                    <p:cTn id="438" fill="hold">
                      <p:stCondLst>
                        <p:cond delay="indefinite"/>
                      </p:stCondLst>
                      <p:childTnLst>
                        <p:par>
                          <p:cTn id="439" fill="hold">
                            <p:stCondLst>
                              <p:cond delay="0"/>
                            </p:stCondLst>
                            <p:childTnLst>
                              <p:par>
                                <p:cTn id="440" presetID="1" presetClass="emph" presetSubtype="2" fill="hold" nodeType="clickEffect">
                                  <p:stCondLst>
                                    <p:cond delay="0"/>
                                  </p:stCondLst>
                                  <p:childTnLst>
                                    <p:animClr clrSpc="rgb" dir="cw">
                                      <p:cBhvr>
                                        <p:cTn id="441" dur="200" fill="hold"/>
                                        <p:tgtEl>
                                          <p:spTgt spid="69"/>
                                        </p:tgtEl>
                                        <p:attrNameLst>
                                          <p:attrName>fillcolor</p:attrName>
                                        </p:attrNameLst>
                                      </p:cBhvr>
                                      <p:to>
                                        <a:schemeClr val="bg1"/>
                                      </p:to>
                                    </p:animClr>
                                    <p:set>
                                      <p:cBhvr>
                                        <p:cTn id="442" dur="200" fill="hold"/>
                                        <p:tgtEl>
                                          <p:spTgt spid="69"/>
                                        </p:tgtEl>
                                        <p:attrNameLst>
                                          <p:attrName>fill.type</p:attrName>
                                        </p:attrNameLst>
                                      </p:cBhvr>
                                      <p:to>
                                        <p:strVal val="solid"/>
                                      </p:to>
                                    </p:set>
                                    <p:set>
                                      <p:cBhvr>
                                        <p:cTn id="443" dur="200" fill="hold"/>
                                        <p:tgtEl>
                                          <p:spTgt spid="69"/>
                                        </p:tgtEl>
                                        <p:attrNameLst>
                                          <p:attrName>fill.on</p:attrName>
                                        </p:attrNameLst>
                                      </p:cBhvr>
                                      <p:to>
                                        <p:strVal val="true"/>
                                      </p:to>
                                    </p:set>
                                  </p:childTnLst>
                                </p:cTn>
                              </p:par>
                              <p:par>
                                <p:cTn id="444" presetID="10" presetClass="exit" presetSubtype="0" fill="hold" nodeType="withEffect">
                                  <p:stCondLst>
                                    <p:cond delay="0"/>
                                  </p:stCondLst>
                                  <p:childTnLst>
                                    <p:animEffect transition="out" filter="fade">
                                      <p:cBhvr>
                                        <p:cTn id="445" dur="500"/>
                                        <p:tgtEl>
                                          <p:spTgt spid="30"/>
                                        </p:tgtEl>
                                      </p:cBhvr>
                                    </p:animEffect>
                                    <p:set>
                                      <p:cBhvr>
                                        <p:cTn id="446" dur="1" fill="hold">
                                          <p:stCondLst>
                                            <p:cond delay="499"/>
                                          </p:stCondLst>
                                        </p:cTn>
                                        <p:tgtEl>
                                          <p:spTgt spid="30"/>
                                        </p:tgtEl>
                                        <p:attrNameLst>
                                          <p:attrName>style.visibility</p:attrName>
                                        </p:attrNameLst>
                                      </p:cBhvr>
                                      <p:to>
                                        <p:strVal val="hidden"/>
                                      </p:to>
                                    </p:set>
                                  </p:childTnLst>
                                </p:cTn>
                              </p:par>
                              <p:par>
                                <p:cTn id="447" presetID="10" presetClass="entr" presetSubtype="0" fill="hold" grpId="1" nodeType="withEffect">
                                  <p:stCondLst>
                                    <p:cond delay="0"/>
                                  </p:stCondLst>
                                  <p:childTnLst>
                                    <p:set>
                                      <p:cBhvr>
                                        <p:cTn id="448" dur="1" fill="hold">
                                          <p:stCondLst>
                                            <p:cond delay="0"/>
                                          </p:stCondLst>
                                        </p:cTn>
                                        <p:tgtEl>
                                          <p:spTgt spid="51"/>
                                        </p:tgtEl>
                                        <p:attrNameLst>
                                          <p:attrName>style.visibility</p:attrName>
                                        </p:attrNameLst>
                                      </p:cBhvr>
                                      <p:to>
                                        <p:strVal val="visible"/>
                                      </p:to>
                                    </p:set>
                                    <p:animEffect transition="in" filter="fade">
                                      <p:cBhvr>
                                        <p:cTn id="449" dur="500"/>
                                        <p:tgtEl>
                                          <p:spTgt spid="51"/>
                                        </p:tgtEl>
                                      </p:cBhvr>
                                    </p:animEffect>
                                  </p:childTnLst>
                                </p:cTn>
                              </p:par>
                            </p:childTnLst>
                          </p:cTn>
                        </p:par>
                      </p:childTnLst>
                    </p:cTn>
                  </p:par>
                </p:childTnLst>
              </p:cTn>
              <p:nextCondLst>
                <p:cond evt="onClick" delay="0">
                  <p:tgtEl>
                    <p:spTgt spid="30"/>
                  </p:tgtEl>
                </p:cond>
              </p:nextCondLst>
            </p:seq>
            <p:seq concurrent="1" nextAc="seek">
              <p:cTn id="450" restart="whenNotActive" fill="hold" evtFilter="cancelBubble" nodeType="interactiveSeq">
                <p:stCondLst>
                  <p:cond evt="onClick" delay="0">
                    <p:tgtEl>
                      <p:spTgt spid="77"/>
                    </p:tgtEl>
                  </p:cond>
                </p:stCondLst>
                <p:endSync evt="end" delay="0">
                  <p:rtn val="all"/>
                </p:endSync>
                <p:childTnLst>
                  <p:par>
                    <p:cTn id="451" fill="hold">
                      <p:stCondLst>
                        <p:cond delay="0"/>
                      </p:stCondLst>
                      <p:childTnLst>
                        <p:par>
                          <p:cTn id="452" fill="hold">
                            <p:stCondLst>
                              <p:cond delay="0"/>
                            </p:stCondLst>
                            <p:childTnLst>
                              <p:par>
                                <p:cTn id="453" presetID="1" presetClass="emph" presetSubtype="2" fill="hold" nodeType="clickEffect">
                                  <p:stCondLst>
                                    <p:cond delay="0"/>
                                  </p:stCondLst>
                                  <p:childTnLst>
                                    <p:animClr clrSpc="rgb" dir="cw">
                                      <p:cBhvr>
                                        <p:cTn id="454" dur="200" fill="hold"/>
                                        <p:tgtEl>
                                          <p:spTgt spid="77"/>
                                        </p:tgtEl>
                                        <p:attrNameLst>
                                          <p:attrName>fillcolor</p:attrName>
                                        </p:attrNameLst>
                                      </p:cBhvr>
                                      <p:to>
                                        <a:srgbClr val="DBEEF3"/>
                                      </p:to>
                                    </p:animClr>
                                    <p:set>
                                      <p:cBhvr>
                                        <p:cTn id="455" dur="200" fill="hold"/>
                                        <p:tgtEl>
                                          <p:spTgt spid="77"/>
                                        </p:tgtEl>
                                        <p:attrNameLst>
                                          <p:attrName>fill.type</p:attrName>
                                        </p:attrNameLst>
                                      </p:cBhvr>
                                      <p:to>
                                        <p:strVal val="solid"/>
                                      </p:to>
                                    </p:set>
                                    <p:set>
                                      <p:cBhvr>
                                        <p:cTn id="456" dur="200" fill="hold"/>
                                        <p:tgtEl>
                                          <p:spTgt spid="77"/>
                                        </p:tgtEl>
                                        <p:attrNameLst>
                                          <p:attrName>fill.on</p:attrName>
                                        </p:attrNameLst>
                                      </p:cBhvr>
                                      <p:to>
                                        <p:strVal val="true"/>
                                      </p:to>
                                    </p:set>
                                  </p:childTnLst>
                                </p:cTn>
                              </p:par>
                              <p:par>
                                <p:cTn id="457" presetID="10" presetClass="entr" presetSubtype="0" fill="hold" nodeType="withEffect">
                                  <p:stCondLst>
                                    <p:cond delay="0"/>
                                  </p:stCondLst>
                                  <p:childTnLst>
                                    <p:set>
                                      <p:cBhvr>
                                        <p:cTn id="458" dur="1" fill="hold">
                                          <p:stCondLst>
                                            <p:cond delay="0"/>
                                          </p:stCondLst>
                                        </p:cTn>
                                        <p:tgtEl>
                                          <p:spTgt spid="29"/>
                                        </p:tgtEl>
                                        <p:attrNameLst>
                                          <p:attrName>style.visibility</p:attrName>
                                        </p:attrNameLst>
                                      </p:cBhvr>
                                      <p:to>
                                        <p:strVal val="visible"/>
                                      </p:to>
                                    </p:set>
                                    <p:animEffect transition="in" filter="fade">
                                      <p:cBhvr>
                                        <p:cTn id="459" dur="500"/>
                                        <p:tgtEl>
                                          <p:spTgt spid="29"/>
                                        </p:tgtEl>
                                      </p:cBhvr>
                                    </p:animEffect>
                                  </p:childTnLst>
                                </p:cTn>
                              </p:par>
                              <p:par>
                                <p:cTn id="460" presetID="10" presetClass="exit" presetSubtype="0" fill="hold" grpId="0" nodeType="withEffect">
                                  <p:stCondLst>
                                    <p:cond delay="0"/>
                                  </p:stCondLst>
                                  <p:childTnLst>
                                    <p:animEffect transition="out" filter="fade">
                                      <p:cBhvr>
                                        <p:cTn id="461" dur="500"/>
                                        <p:tgtEl>
                                          <p:spTgt spid="52"/>
                                        </p:tgtEl>
                                      </p:cBhvr>
                                    </p:animEffect>
                                    <p:set>
                                      <p:cBhvr>
                                        <p:cTn id="462" dur="1" fill="hold">
                                          <p:stCondLst>
                                            <p:cond delay="499"/>
                                          </p:stCondLst>
                                        </p:cTn>
                                        <p:tgtEl>
                                          <p:spTgt spid="52"/>
                                        </p:tgtEl>
                                        <p:attrNameLst>
                                          <p:attrName>style.visibility</p:attrName>
                                        </p:attrNameLst>
                                      </p:cBhvr>
                                      <p:to>
                                        <p:strVal val="hidden"/>
                                      </p:to>
                                    </p:set>
                                  </p:childTnLst>
                                </p:cTn>
                              </p:par>
                            </p:childTnLst>
                          </p:cTn>
                        </p:par>
                      </p:childTnLst>
                    </p:cTn>
                  </p:par>
                </p:childTnLst>
              </p:cTn>
              <p:nextCondLst>
                <p:cond evt="onClick" delay="0">
                  <p:tgtEl>
                    <p:spTgt spid="77"/>
                  </p:tgtEl>
                </p:cond>
              </p:nextCondLst>
            </p:seq>
            <p:seq concurrent="1" nextAc="seek">
              <p:cTn id="463" restart="whenNotActive" fill="hold" evtFilter="cancelBubble" nodeType="interactiveSeq">
                <p:stCondLst>
                  <p:cond evt="onClick" delay="0">
                    <p:tgtEl>
                      <p:spTgt spid="29"/>
                    </p:tgtEl>
                  </p:cond>
                </p:stCondLst>
                <p:endSync evt="end" delay="0">
                  <p:rtn val="all"/>
                </p:endSync>
                <p:childTnLst>
                  <p:par>
                    <p:cTn id="464" fill="hold">
                      <p:stCondLst>
                        <p:cond delay="0"/>
                      </p:stCondLst>
                      <p:childTnLst>
                        <p:par>
                          <p:cTn id="465" fill="hold">
                            <p:stCondLst>
                              <p:cond delay="0"/>
                            </p:stCondLst>
                            <p:childTnLst>
                              <p:par>
                                <p:cTn id="466" presetID="1" presetClass="emph" presetSubtype="2" fill="hold" nodeType="clickEffect">
                                  <p:stCondLst>
                                    <p:cond delay="0"/>
                                  </p:stCondLst>
                                  <p:childTnLst>
                                    <p:animClr clrSpc="rgb" dir="cw">
                                      <p:cBhvr>
                                        <p:cTn id="467" dur="200" fill="hold"/>
                                        <p:tgtEl>
                                          <p:spTgt spid="77"/>
                                        </p:tgtEl>
                                        <p:attrNameLst>
                                          <p:attrName>fillcolor</p:attrName>
                                        </p:attrNameLst>
                                      </p:cBhvr>
                                      <p:to>
                                        <a:srgbClr val="F2DCDB"/>
                                      </p:to>
                                    </p:animClr>
                                    <p:set>
                                      <p:cBhvr>
                                        <p:cTn id="468" dur="200" fill="hold"/>
                                        <p:tgtEl>
                                          <p:spTgt spid="77"/>
                                        </p:tgtEl>
                                        <p:attrNameLst>
                                          <p:attrName>fill.type</p:attrName>
                                        </p:attrNameLst>
                                      </p:cBhvr>
                                      <p:to>
                                        <p:strVal val="solid"/>
                                      </p:to>
                                    </p:set>
                                    <p:set>
                                      <p:cBhvr>
                                        <p:cTn id="469" dur="200" fill="hold"/>
                                        <p:tgtEl>
                                          <p:spTgt spid="77"/>
                                        </p:tgtEl>
                                        <p:attrNameLst>
                                          <p:attrName>fill.on</p:attrName>
                                        </p:attrNameLst>
                                      </p:cBhvr>
                                      <p:to>
                                        <p:strVal val="true"/>
                                      </p:to>
                                    </p:set>
                                  </p:childTnLst>
                                </p:cTn>
                              </p:par>
                            </p:childTnLst>
                          </p:cTn>
                        </p:par>
                      </p:childTnLst>
                    </p:cTn>
                  </p:par>
                  <p:par>
                    <p:cTn id="470" fill="hold">
                      <p:stCondLst>
                        <p:cond delay="indefinite"/>
                      </p:stCondLst>
                      <p:childTnLst>
                        <p:par>
                          <p:cTn id="471" fill="hold">
                            <p:stCondLst>
                              <p:cond delay="0"/>
                            </p:stCondLst>
                            <p:childTnLst>
                              <p:par>
                                <p:cTn id="472" presetID="1" presetClass="emph" presetSubtype="2" fill="hold" nodeType="clickEffect">
                                  <p:stCondLst>
                                    <p:cond delay="0"/>
                                  </p:stCondLst>
                                  <p:childTnLst>
                                    <p:animClr clrSpc="rgb" dir="cw">
                                      <p:cBhvr>
                                        <p:cTn id="473" dur="200" fill="hold"/>
                                        <p:tgtEl>
                                          <p:spTgt spid="77"/>
                                        </p:tgtEl>
                                        <p:attrNameLst>
                                          <p:attrName>fillcolor</p:attrName>
                                        </p:attrNameLst>
                                      </p:cBhvr>
                                      <p:to>
                                        <a:schemeClr val="bg1"/>
                                      </p:to>
                                    </p:animClr>
                                    <p:set>
                                      <p:cBhvr>
                                        <p:cTn id="474" dur="200" fill="hold"/>
                                        <p:tgtEl>
                                          <p:spTgt spid="77"/>
                                        </p:tgtEl>
                                        <p:attrNameLst>
                                          <p:attrName>fill.type</p:attrName>
                                        </p:attrNameLst>
                                      </p:cBhvr>
                                      <p:to>
                                        <p:strVal val="solid"/>
                                      </p:to>
                                    </p:set>
                                    <p:set>
                                      <p:cBhvr>
                                        <p:cTn id="475" dur="200" fill="hold"/>
                                        <p:tgtEl>
                                          <p:spTgt spid="77"/>
                                        </p:tgtEl>
                                        <p:attrNameLst>
                                          <p:attrName>fill.on</p:attrName>
                                        </p:attrNameLst>
                                      </p:cBhvr>
                                      <p:to>
                                        <p:strVal val="true"/>
                                      </p:to>
                                    </p:set>
                                  </p:childTnLst>
                                </p:cTn>
                              </p:par>
                              <p:par>
                                <p:cTn id="476" presetID="10" presetClass="exit" presetSubtype="0" fill="hold" nodeType="withEffect">
                                  <p:stCondLst>
                                    <p:cond delay="0"/>
                                  </p:stCondLst>
                                  <p:childTnLst>
                                    <p:animEffect transition="out" filter="fade">
                                      <p:cBhvr>
                                        <p:cTn id="477" dur="500"/>
                                        <p:tgtEl>
                                          <p:spTgt spid="29"/>
                                        </p:tgtEl>
                                      </p:cBhvr>
                                    </p:animEffect>
                                    <p:set>
                                      <p:cBhvr>
                                        <p:cTn id="478" dur="1" fill="hold">
                                          <p:stCondLst>
                                            <p:cond delay="499"/>
                                          </p:stCondLst>
                                        </p:cTn>
                                        <p:tgtEl>
                                          <p:spTgt spid="29"/>
                                        </p:tgtEl>
                                        <p:attrNameLst>
                                          <p:attrName>style.visibility</p:attrName>
                                        </p:attrNameLst>
                                      </p:cBhvr>
                                      <p:to>
                                        <p:strVal val="hidden"/>
                                      </p:to>
                                    </p:set>
                                  </p:childTnLst>
                                </p:cTn>
                              </p:par>
                              <p:par>
                                <p:cTn id="479" presetID="10" presetClass="entr" presetSubtype="0" fill="hold" grpId="1" nodeType="withEffect">
                                  <p:stCondLst>
                                    <p:cond delay="0"/>
                                  </p:stCondLst>
                                  <p:childTnLst>
                                    <p:set>
                                      <p:cBhvr>
                                        <p:cTn id="480" dur="1" fill="hold">
                                          <p:stCondLst>
                                            <p:cond delay="0"/>
                                          </p:stCondLst>
                                        </p:cTn>
                                        <p:tgtEl>
                                          <p:spTgt spid="52"/>
                                        </p:tgtEl>
                                        <p:attrNameLst>
                                          <p:attrName>style.visibility</p:attrName>
                                        </p:attrNameLst>
                                      </p:cBhvr>
                                      <p:to>
                                        <p:strVal val="visible"/>
                                      </p:to>
                                    </p:set>
                                    <p:animEffect transition="in" filter="fade">
                                      <p:cBhvr>
                                        <p:cTn id="481" dur="500"/>
                                        <p:tgtEl>
                                          <p:spTgt spid="52"/>
                                        </p:tgtEl>
                                      </p:cBhvr>
                                    </p:animEffect>
                                  </p:childTnLst>
                                </p:cTn>
                              </p:par>
                            </p:childTnLst>
                          </p:cTn>
                        </p:par>
                      </p:childTnLst>
                    </p:cTn>
                  </p:par>
                </p:childTnLst>
              </p:cTn>
              <p:nextCondLst>
                <p:cond evt="onClick" delay="0">
                  <p:tgtEl>
                    <p:spTgt spid="29"/>
                  </p:tgtEl>
                </p:cond>
              </p:nextCondLst>
            </p:seq>
            <p:seq concurrent="1" nextAc="seek">
              <p:cTn id="482" restart="whenNotActive" fill="hold" evtFilter="cancelBubble" nodeType="interactiveSeq">
                <p:stCondLst>
                  <p:cond evt="onClick" delay="0">
                    <p:tgtEl>
                      <p:spTgt spid="80"/>
                    </p:tgtEl>
                  </p:cond>
                </p:stCondLst>
                <p:endSync evt="end" delay="0">
                  <p:rtn val="all"/>
                </p:endSync>
                <p:childTnLst>
                  <p:par>
                    <p:cTn id="483" fill="hold">
                      <p:stCondLst>
                        <p:cond delay="0"/>
                      </p:stCondLst>
                      <p:childTnLst>
                        <p:par>
                          <p:cTn id="484" fill="hold">
                            <p:stCondLst>
                              <p:cond delay="0"/>
                            </p:stCondLst>
                            <p:childTnLst>
                              <p:par>
                                <p:cTn id="485" presetID="1" presetClass="emph" presetSubtype="2" fill="hold" nodeType="clickEffect">
                                  <p:stCondLst>
                                    <p:cond delay="0"/>
                                  </p:stCondLst>
                                  <p:childTnLst>
                                    <p:animClr clrSpc="rgb" dir="cw">
                                      <p:cBhvr>
                                        <p:cTn id="486" dur="200" fill="hold"/>
                                        <p:tgtEl>
                                          <p:spTgt spid="80"/>
                                        </p:tgtEl>
                                        <p:attrNameLst>
                                          <p:attrName>fillcolor</p:attrName>
                                        </p:attrNameLst>
                                      </p:cBhvr>
                                      <p:to>
                                        <a:srgbClr val="DBEEF3"/>
                                      </p:to>
                                    </p:animClr>
                                    <p:set>
                                      <p:cBhvr>
                                        <p:cTn id="487" dur="200" fill="hold"/>
                                        <p:tgtEl>
                                          <p:spTgt spid="80"/>
                                        </p:tgtEl>
                                        <p:attrNameLst>
                                          <p:attrName>fill.type</p:attrName>
                                        </p:attrNameLst>
                                      </p:cBhvr>
                                      <p:to>
                                        <p:strVal val="solid"/>
                                      </p:to>
                                    </p:set>
                                    <p:set>
                                      <p:cBhvr>
                                        <p:cTn id="488" dur="200" fill="hold"/>
                                        <p:tgtEl>
                                          <p:spTgt spid="80"/>
                                        </p:tgtEl>
                                        <p:attrNameLst>
                                          <p:attrName>fill.on</p:attrName>
                                        </p:attrNameLst>
                                      </p:cBhvr>
                                      <p:to>
                                        <p:strVal val="true"/>
                                      </p:to>
                                    </p:set>
                                  </p:childTnLst>
                                </p:cTn>
                              </p:par>
                              <p:par>
                                <p:cTn id="489" presetID="10" presetClass="entr" presetSubtype="0" fill="hold" nodeType="withEffect">
                                  <p:stCondLst>
                                    <p:cond delay="0"/>
                                  </p:stCondLst>
                                  <p:childTnLst>
                                    <p:set>
                                      <p:cBhvr>
                                        <p:cTn id="490" dur="1" fill="hold">
                                          <p:stCondLst>
                                            <p:cond delay="0"/>
                                          </p:stCondLst>
                                        </p:cTn>
                                        <p:tgtEl>
                                          <p:spTgt spid="31"/>
                                        </p:tgtEl>
                                        <p:attrNameLst>
                                          <p:attrName>style.visibility</p:attrName>
                                        </p:attrNameLst>
                                      </p:cBhvr>
                                      <p:to>
                                        <p:strVal val="visible"/>
                                      </p:to>
                                    </p:set>
                                    <p:animEffect transition="in" filter="fade">
                                      <p:cBhvr>
                                        <p:cTn id="491" dur="500"/>
                                        <p:tgtEl>
                                          <p:spTgt spid="31"/>
                                        </p:tgtEl>
                                      </p:cBhvr>
                                    </p:animEffect>
                                  </p:childTnLst>
                                </p:cTn>
                              </p:par>
                              <p:par>
                                <p:cTn id="492" presetID="10" presetClass="exit" presetSubtype="0" fill="hold" grpId="0" nodeType="withEffect">
                                  <p:stCondLst>
                                    <p:cond delay="0"/>
                                  </p:stCondLst>
                                  <p:childTnLst>
                                    <p:animEffect transition="out" filter="fade">
                                      <p:cBhvr>
                                        <p:cTn id="493" dur="500"/>
                                        <p:tgtEl>
                                          <p:spTgt spid="53"/>
                                        </p:tgtEl>
                                      </p:cBhvr>
                                    </p:animEffect>
                                    <p:set>
                                      <p:cBhvr>
                                        <p:cTn id="494" dur="1" fill="hold">
                                          <p:stCondLst>
                                            <p:cond delay="499"/>
                                          </p:stCondLst>
                                        </p:cTn>
                                        <p:tgtEl>
                                          <p:spTgt spid="53"/>
                                        </p:tgtEl>
                                        <p:attrNameLst>
                                          <p:attrName>style.visibility</p:attrName>
                                        </p:attrNameLst>
                                      </p:cBhvr>
                                      <p:to>
                                        <p:strVal val="hidden"/>
                                      </p:to>
                                    </p:set>
                                  </p:childTnLst>
                                </p:cTn>
                              </p:par>
                            </p:childTnLst>
                          </p:cTn>
                        </p:par>
                      </p:childTnLst>
                    </p:cTn>
                  </p:par>
                </p:childTnLst>
              </p:cTn>
              <p:nextCondLst>
                <p:cond evt="onClick" delay="0">
                  <p:tgtEl>
                    <p:spTgt spid="80"/>
                  </p:tgtEl>
                </p:cond>
              </p:nextCondLst>
            </p:seq>
            <p:seq concurrent="1" nextAc="seek">
              <p:cTn id="495" restart="whenNotActive" fill="hold" evtFilter="cancelBubble" nodeType="interactiveSeq">
                <p:stCondLst>
                  <p:cond evt="onClick" delay="0">
                    <p:tgtEl>
                      <p:spTgt spid="31"/>
                    </p:tgtEl>
                  </p:cond>
                </p:stCondLst>
                <p:endSync evt="end" delay="0">
                  <p:rtn val="all"/>
                </p:endSync>
                <p:childTnLst>
                  <p:par>
                    <p:cTn id="496" fill="hold">
                      <p:stCondLst>
                        <p:cond delay="0"/>
                      </p:stCondLst>
                      <p:childTnLst>
                        <p:par>
                          <p:cTn id="497" fill="hold">
                            <p:stCondLst>
                              <p:cond delay="0"/>
                            </p:stCondLst>
                            <p:childTnLst>
                              <p:par>
                                <p:cTn id="498" presetID="1" presetClass="emph" presetSubtype="2" fill="hold" nodeType="clickEffect">
                                  <p:stCondLst>
                                    <p:cond delay="0"/>
                                  </p:stCondLst>
                                  <p:childTnLst>
                                    <p:animClr clrSpc="rgb" dir="cw">
                                      <p:cBhvr>
                                        <p:cTn id="499" dur="200" fill="hold"/>
                                        <p:tgtEl>
                                          <p:spTgt spid="80"/>
                                        </p:tgtEl>
                                        <p:attrNameLst>
                                          <p:attrName>fillcolor</p:attrName>
                                        </p:attrNameLst>
                                      </p:cBhvr>
                                      <p:to>
                                        <a:srgbClr val="F2DCDB"/>
                                      </p:to>
                                    </p:animClr>
                                    <p:set>
                                      <p:cBhvr>
                                        <p:cTn id="500" dur="200" fill="hold"/>
                                        <p:tgtEl>
                                          <p:spTgt spid="80"/>
                                        </p:tgtEl>
                                        <p:attrNameLst>
                                          <p:attrName>fill.type</p:attrName>
                                        </p:attrNameLst>
                                      </p:cBhvr>
                                      <p:to>
                                        <p:strVal val="solid"/>
                                      </p:to>
                                    </p:set>
                                    <p:set>
                                      <p:cBhvr>
                                        <p:cTn id="501" dur="200" fill="hold"/>
                                        <p:tgtEl>
                                          <p:spTgt spid="80"/>
                                        </p:tgtEl>
                                        <p:attrNameLst>
                                          <p:attrName>fill.on</p:attrName>
                                        </p:attrNameLst>
                                      </p:cBhvr>
                                      <p:to>
                                        <p:strVal val="true"/>
                                      </p:to>
                                    </p:set>
                                  </p:childTnLst>
                                </p:cTn>
                              </p:par>
                            </p:childTnLst>
                          </p:cTn>
                        </p:par>
                      </p:childTnLst>
                    </p:cTn>
                  </p:par>
                  <p:par>
                    <p:cTn id="502" fill="hold">
                      <p:stCondLst>
                        <p:cond delay="indefinite"/>
                      </p:stCondLst>
                      <p:childTnLst>
                        <p:par>
                          <p:cTn id="503" fill="hold">
                            <p:stCondLst>
                              <p:cond delay="0"/>
                            </p:stCondLst>
                            <p:childTnLst>
                              <p:par>
                                <p:cTn id="504" presetID="1" presetClass="emph" presetSubtype="2" fill="hold" nodeType="clickEffect">
                                  <p:stCondLst>
                                    <p:cond delay="0"/>
                                  </p:stCondLst>
                                  <p:childTnLst>
                                    <p:animClr clrSpc="rgb" dir="cw">
                                      <p:cBhvr>
                                        <p:cTn id="505" dur="200" fill="hold"/>
                                        <p:tgtEl>
                                          <p:spTgt spid="80"/>
                                        </p:tgtEl>
                                        <p:attrNameLst>
                                          <p:attrName>fillcolor</p:attrName>
                                        </p:attrNameLst>
                                      </p:cBhvr>
                                      <p:to>
                                        <a:schemeClr val="bg1"/>
                                      </p:to>
                                    </p:animClr>
                                    <p:set>
                                      <p:cBhvr>
                                        <p:cTn id="506" dur="200" fill="hold"/>
                                        <p:tgtEl>
                                          <p:spTgt spid="80"/>
                                        </p:tgtEl>
                                        <p:attrNameLst>
                                          <p:attrName>fill.type</p:attrName>
                                        </p:attrNameLst>
                                      </p:cBhvr>
                                      <p:to>
                                        <p:strVal val="solid"/>
                                      </p:to>
                                    </p:set>
                                    <p:set>
                                      <p:cBhvr>
                                        <p:cTn id="507" dur="200" fill="hold"/>
                                        <p:tgtEl>
                                          <p:spTgt spid="80"/>
                                        </p:tgtEl>
                                        <p:attrNameLst>
                                          <p:attrName>fill.on</p:attrName>
                                        </p:attrNameLst>
                                      </p:cBhvr>
                                      <p:to>
                                        <p:strVal val="true"/>
                                      </p:to>
                                    </p:set>
                                  </p:childTnLst>
                                </p:cTn>
                              </p:par>
                              <p:par>
                                <p:cTn id="508" presetID="10" presetClass="exit" presetSubtype="0" fill="hold" nodeType="withEffect">
                                  <p:stCondLst>
                                    <p:cond delay="0"/>
                                  </p:stCondLst>
                                  <p:childTnLst>
                                    <p:animEffect transition="out" filter="fade">
                                      <p:cBhvr>
                                        <p:cTn id="509" dur="500"/>
                                        <p:tgtEl>
                                          <p:spTgt spid="31"/>
                                        </p:tgtEl>
                                      </p:cBhvr>
                                    </p:animEffect>
                                    <p:set>
                                      <p:cBhvr>
                                        <p:cTn id="510" dur="1" fill="hold">
                                          <p:stCondLst>
                                            <p:cond delay="499"/>
                                          </p:stCondLst>
                                        </p:cTn>
                                        <p:tgtEl>
                                          <p:spTgt spid="31"/>
                                        </p:tgtEl>
                                        <p:attrNameLst>
                                          <p:attrName>style.visibility</p:attrName>
                                        </p:attrNameLst>
                                      </p:cBhvr>
                                      <p:to>
                                        <p:strVal val="hidden"/>
                                      </p:to>
                                    </p:set>
                                  </p:childTnLst>
                                </p:cTn>
                              </p:par>
                              <p:par>
                                <p:cTn id="511" presetID="10" presetClass="entr" presetSubtype="0" fill="hold" grpId="1" nodeType="withEffect">
                                  <p:stCondLst>
                                    <p:cond delay="0"/>
                                  </p:stCondLst>
                                  <p:childTnLst>
                                    <p:set>
                                      <p:cBhvr>
                                        <p:cTn id="512" dur="1" fill="hold">
                                          <p:stCondLst>
                                            <p:cond delay="0"/>
                                          </p:stCondLst>
                                        </p:cTn>
                                        <p:tgtEl>
                                          <p:spTgt spid="53"/>
                                        </p:tgtEl>
                                        <p:attrNameLst>
                                          <p:attrName>style.visibility</p:attrName>
                                        </p:attrNameLst>
                                      </p:cBhvr>
                                      <p:to>
                                        <p:strVal val="visible"/>
                                      </p:to>
                                    </p:set>
                                    <p:animEffect transition="in" filter="fade">
                                      <p:cBhvr>
                                        <p:cTn id="513" dur="500"/>
                                        <p:tgtEl>
                                          <p:spTgt spid="53"/>
                                        </p:tgtEl>
                                      </p:cBhvr>
                                    </p:animEffect>
                                  </p:childTnLst>
                                </p:cTn>
                              </p:par>
                            </p:childTnLst>
                          </p:cTn>
                        </p:par>
                      </p:childTnLst>
                    </p:cTn>
                  </p:par>
                </p:childTnLst>
              </p:cTn>
              <p:nextCondLst>
                <p:cond evt="onClick" delay="0">
                  <p:tgtEl>
                    <p:spTgt spid="31"/>
                  </p:tgtEl>
                </p:cond>
              </p:nextCondLst>
            </p:seq>
            <p:seq concurrent="1" nextAc="seek">
              <p:cTn id="514" restart="whenNotActive" fill="hold" evtFilter="cancelBubble" nodeType="interactiveSeq">
                <p:stCondLst>
                  <p:cond evt="onClick" delay="0">
                    <p:tgtEl>
                      <p:spTgt spid="67"/>
                    </p:tgtEl>
                  </p:cond>
                </p:stCondLst>
                <p:endSync evt="end" delay="0">
                  <p:rtn val="all"/>
                </p:endSync>
                <p:childTnLst>
                  <p:par>
                    <p:cTn id="515" fill="hold">
                      <p:stCondLst>
                        <p:cond delay="0"/>
                      </p:stCondLst>
                      <p:childTnLst>
                        <p:par>
                          <p:cTn id="516" fill="hold">
                            <p:stCondLst>
                              <p:cond delay="0"/>
                            </p:stCondLst>
                            <p:childTnLst>
                              <p:par>
                                <p:cTn id="517" presetID="1" presetClass="emph" presetSubtype="2" fill="hold" nodeType="clickEffect">
                                  <p:stCondLst>
                                    <p:cond delay="0"/>
                                  </p:stCondLst>
                                  <p:childTnLst>
                                    <p:animClr clrSpc="rgb" dir="cw">
                                      <p:cBhvr>
                                        <p:cTn id="518" dur="200" fill="hold"/>
                                        <p:tgtEl>
                                          <p:spTgt spid="67"/>
                                        </p:tgtEl>
                                        <p:attrNameLst>
                                          <p:attrName>fillcolor</p:attrName>
                                        </p:attrNameLst>
                                      </p:cBhvr>
                                      <p:to>
                                        <a:srgbClr val="DBEEF3"/>
                                      </p:to>
                                    </p:animClr>
                                    <p:set>
                                      <p:cBhvr>
                                        <p:cTn id="519" dur="200" fill="hold"/>
                                        <p:tgtEl>
                                          <p:spTgt spid="67"/>
                                        </p:tgtEl>
                                        <p:attrNameLst>
                                          <p:attrName>fill.type</p:attrName>
                                        </p:attrNameLst>
                                      </p:cBhvr>
                                      <p:to>
                                        <p:strVal val="solid"/>
                                      </p:to>
                                    </p:set>
                                    <p:set>
                                      <p:cBhvr>
                                        <p:cTn id="520" dur="200" fill="hold"/>
                                        <p:tgtEl>
                                          <p:spTgt spid="67"/>
                                        </p:tgtEl>
                                        <p:attrNameLst>
                                          <p:attrName>fill.on</p:attrName>
                                        </p:attrNameLst>
                                      </p:cBhvr>
                                      <p:to>
                                        <p:strVal val="true"/>
                                      </p:to>
                                    </p:set>
                                  </p:childTnLst>
                                </p:cTn>
                              </p:par>
                              <p:par>
                                <p:cTn id="521" presetID="10" presetClass="entr" presetSubtype="0" fill="hold" nodeType="withEffect">
                                  <p:stCondLst>
                                    <p:cond delay="0"/>
                                  </p:stCondLst>
                                  <p:childTnLst>
                                    <p:set>
                                      <p:cBhvr>
                                        <p:cTn id="522" dur="1" fill="hold">
                                          <p:stCondLst>
                                            <p:cond delay="0"/>
                                          </p:stCondLst>
                                        </p:cTn>
                                        <p:tgtEl>
                                          <p:spTgt spid="26"/>
                                        </p:tgtEl>
                                        <p:attrNameLst>
                                          <p:attrName>style.visibility</p:attrName>
                                        </p:attrNameLst>
                                      </p:cBhvr>
                                      <p:to>
                                        <p:strVal val="visible"/>
                                      </p:to>
                                    </p:set>
                                    <p:animEffect transition="in" filter="fade">
                                      <p:cBhvr>
                                        <p:cTn id="523" dur="500"/>
                                        <p:tgtEl>
                                          <p:spTgt spid="26"/>
                                        </p:tgtEl>
                                      </p:cBhvr>
                                    </p:animEffect>
                                  </p:childTnLst>
                                </p:cTn>
                              </p:par>
                              <p:par>
                                <p:cTn id="524" presetID="10" presetClass="exit" presetSubtype="0" fill="hold" grpId="0" nodeType="withEffect">
                                  <p:stCondLst>
                                    <p:cond delay="0"/>
                                  </p:stCondLst>
                                  <p:childTnLst>
                                    <p:animEffect transition="out" filter="fade">
                                      <p:cBhvr>
                                        <p:cTn id="525" dur="500"/>
                                        <p:tgtEl>
                                          <p:spTgt spid="54"/>
                                        </p:tgtEl>
                                      </p:cBhvr>
                                    </p:animEffect>
                                    <p:set>
                                      <p:cBhvr>
                                        <p:cTn id="526" dur="1" fill="hold">
                                          <p:stCondLst>
                                            <p:cond delay="499"/>
                                          </p:stCondLst>
                                        </p:cTn>
                                        <p:tgtEl>
                                          <p:spTgt spid="54"/>
                                        </p:tgtEl>
                                        <p:attrNameLst>
                                          <p:attrName>style.visibility</p:attrName>
                                        </p:attrNameLst>
                                      </p:cBhvr>
                                      <p:to>
                                        <p:strVal val="hidden"/>
                                      </p:to>
                                    </p:set>
                                  </p:childTnLst>
                                </p:cTn>
                              </p:par>
                            </p:childTnLst>
                          </p:cTn>
                        </p:par>
                      </p:childTnLst>
                    </p:cTn>
                  </p:par>
                </p:childTnLst>
              </p:cTn>
              <p:nextCondLst>
                <p:cond evt="onClick" delay="0">
                  <p:tgtEl>
                    <p:spTgt spid="67"/>
                  </p:tgtEl>
                </p:cond>
              </p:nextCondLst>
            </p:seq>
            <p:seq concurrent="1" nextAc="seek">
              <p:cTn id="527" restart="whenNotActive" fill="hold" evtFilter="cancelBubble" nodeType="interactiveSeq">
                <p:stCondLst>
                  <p:cond evt="onClick" delay="0">
                    <p:tgtEl>
                      <p:spTgt spid="26"/>
                    </p:tgtEl>
                  </p:cond>
                </p:stCondLst>
                <p:endSync evt="end" delay="0">
                  <p:rtn val="all"/>
                </p:endSync>
                <p:childTnLst>
                  <p:par>
                    <p:cTn id="528" fill="hold">
                      <p:stCondLst>
                        <p:cond delay="0"/>
                      </p:stCondLst>
                      <p:childTnLst>
                        <p:par>
                          <p:cTn id="529" fill="hold">
                            <p:stCondLst>
                              <p:cond delay="0"/>
                            </p:stCondLst>
                            <p:childTnLst>
                              <p:par>
                                <p:cTn id="530" presetID="1" presetClass="emph" presetSubtype="2" fill="hold" nodeType="clickEffect">
                                  <p:stCondLst>
                                    <p:cond delay="0"/>
                                  </p:stCondLst>
                                  <p:childTnLst>
                                    <p:animClr clrSpc="rgb" dir="cw">
                                      <p:cBhvr>
                                        <p:cTn id="531" dur="200" fill="hold"/>
                                        <p:tgtEl>
                                          <p:spTgt spid="67"/>
                                        </p:tgtEl>
                                        <p:attrNameLst>
                                          <p:attrName>fillcolor</p:attrName>
                                        </p:attrNameLst>
                                      </p:cBhvr>
                                      <p:to>
                                        <a:srgbClr val="F2DCDB"/>
                                      </p:to>
                                    </p:animClr>
                                    <p:set>
                                      <p:cBhvr>
                                        <p:cTn id="532" dur="200" fill="hold"/>
                                        <p:tgtEl>
                                          <p:spTgt spid="67"/>
                                        </p:tgtEl>
                                        <p:attrNameLst>
                                          <p:attrName>fill.type</p:attrName>
                                        </p:attrNameLst>
                                      </p:cBhvr>
                                      <p:to>
                                        <p:strVal val="solid"/>
                                      </p:to>
                                    </p:set>
                                    <p:set>
                                      <p:cBhvr>
                                        <p:cTn id="533" dur="200" fill="hold"/>
                                        <p:tgtEl>
                                          <p:spTgt spid="67"/>
                                        </p:tgtEl>
                                        <p:attrNameLst>
                                          <p:attrName>fill.on</p:attrName>
                                        </p:attrNameLst>
                                      </p:cBhvr>
                                      <p:to>
                                        <p:strVal val="true"/>
                                      </p:to>
                                    </p:set>
                                  </p:childTnLst>
                                </p:cTn>
                              </p:par>
                            </p:childTnLst>
                          </p:cTn>
                        </p:par>
                      </p:childTnLst>
                    </p:cTn>
                  </p:par>
                  <p:par>
                    <p:cTn id="534" fill="hold">
                      <p:stCondLst>
                        <p:cond delay="indefinite"/>
                      </p:stCondLst>
                      <p:childTnLst>
                        <p:par>
                          <p:cTn id="535" fill="hold">
                            <p:stCondLst>
                              <p:cond delay="0"/>
                            </p:stCondLst>
                            <p:childTnLst>
                              <p:par>
                                <p:cTn id="536" presetID="1" presetClass="emph" presetSubtype="2" fill="hold" nodeType="clickEffect">
                                  <p:stCondLst>
                                    <p:cond delay="0"/>
                                  </p:stCondLst>
                                  <p:childTnLst>
                                    <p:animClr clrSpc="rgb" dir="cw">
                                      <p:cBhvr>
                                        <p:cTn id="537" dur="200" fill="hold"/>
                                        <p:tgtEl>
                                          <p:spTgt spid="67"/>
                                        </p:tgtEl>
                                        <p:attrNameLst>
                                          <p:attrName>fillcolor</p:attrName>
                                        </p:attrNameLst>
                                      </p:cBhvr>
                                      <p:to>
                                        <a:schemeClr val="bg1"/>
                                      </p:to>
                                    </p:animClr>
                                    <p:set>
                                      <p:cBhvr>
                                        <p:cTn id="538" dur="200" fill="hold"/>
                                        <p:tgtEl>
                                          <p:spTgt spid="67"/>
                                        </p:tgtEl>
                                        <p:attrNameLst>
                                          <p:attrName>fill.type</p:attrName>
                                        </p:attrNameLst>
                                      </p:cBhvr>
                                      <p:to>
                                        <p:strVal val="solid"/>
                                      </p:to>
                                    </p:set>
                                    <p:set>
                                      <p:cBhvr>
                                        <p:cTn id="539" dur="200" fill="hold"/>
                                        <p:tgtEl>
                                          <p:spTgt spid="67"/>
                                        </p:tgtEl>
                                        <p:attrNameLst>
                                          <p:attrName>fill.on</p:attrName>
                                        </p:attrNameLst>
                                      </p:cBhvr>
                                      <p:to>
                                        <p:strVal val="true"/>
                                      </p:to>
                                    </p:set>
                                  </p:childTnLst>
                                </p:cTn>
                              </p:par>
                              <p:par>
                                <p:cTn id="540" presetID="10" presetClass="exit" presetSubtype="0" fill="hold" nodeType="withEffect">
                                  <p:stCondLst>
                                    <p:cond delay="0"/>
                                  </p:stCondLst>
                                  <p:childTnLst>
                                    <p:animEffect transition="out" filter="fade">
                                      <p:cBhvr>
                                        <p:cTn id="541" dur="500"/>
                                        <p:tgtEl>
                                          <p:spTgt spid="26"/>
                                        </p:tgtEl>
                                      </p:cBhvr>
                                    </p:animEffect>
                                    <p:set>
                                      <p:cBhvr>
                                        <p:cTn id="542" dur="1" fill="hold">
                                          <p:stCondLst>
                                            <p:cond delay="499"/>
                                          </p:stCondLst>
                                        </p:cTn>
                                        <p:tgtEl>
                                          <p:spTgt spid="26"/>
                                        </p:tgtEl>
                                        <p:attrNameLst>
                                          <p:attrName>style.visibility</p:attrName>
                                        </p:attrNameLst>
                                      </p:cBhvr>
                                      <p:to>
                                        <p:strVal val="hidden"/>
                                      </p:to>
                                    </p:set>
                                  </p:childTnLst>
                                </p:cTn>
                              </p:par>
                              <p:par>
                                <p:cTn id="543" presetID="10" presetClass="entr" presetSubtype="0" fill="hold" grpId="1" nodeType="withEffect">
                                  <p:stCondLst>
                                    <p:cond delay="0"/>
                                  </p:stCondLst>
                                  <p:childTnLst>
                                    <p:set>
                                      <p:cBhvr>
                                        <p:cTn id="544" dur="1" fill="hold">
                                          <p:stCondLst>
                                            <p:cond delay="0"/>
                                          </p:stCondLst>
                                        </p:cTn>
                                        <p:tgtEl>
                                          <p:spTgt spid="54"/>
                                        </p:tgtEl>
                                        <p:attrNameLst>
                                          <p:attrName>style.visibility</p:attrName>
                                        </p:attrNameLst>
                                      </p:cBhvr>
                                      <p:to>
                                        <p:strVal val="visible"/>
                                      </p:to>
                                    </p:set>
                                    <p:animEffect transition="in" filter="fade">
                                      <p:cBhvr>
                                        <p:cTn id="545" dur="500"/>
                                        <p:tgtEl>
                                          <p:spTgt spid="54"/>
                                        </p:tgtEl>
                                      </p:cBhvr>
                                    </p:animEffect>
                                  </p:childTnLst>
                                </p:cTn>
                              </p:par>
                            </p:childTnLst>
                          </p:cTn>
                        </p:par>
                      </p:childTnLst>
                    </p:cTn>
                  </p:par>
                </p:childTnLst>
              </p:cTn>
              <p:nextCondLst>
                <p:cond evt="onClick" delay="0">
                  <p:tgtEl>
                    <p:spTgt spid="26"/>
                  </p:tgtEl>
                </p:cond>
              </p:nextCondLst>
            </p:seq>
            <p:seq concurrent="1" nextAc="seek">
              <p:cTn id="546" restart="whenNotActive" fill="hold" evtFilter="cancelBubble" nodeType="interactiveSeq">
                <p:stCondLst>
                  <p:cond evt="onClick" delay="0">
                    <p:tgtEl>
                      <p:spTgt spid="73"/>
                    </p:tgtEl>
                  </p:cond>
                </p:stCondLst>
                <p:endSync evt="end" delay="0">
                  <p:rtn val="all"/>
                </p:endSync>
                <p:childTnLst>
                  <p:par>
                    <p:cTn id="547" fill="hold">
                      <p:stCondLst>
                        <p:cond delay="0"/>
                      </p:stCondLst>
                      <p:childTnLst>
                        <p:par>
                          <p:cTn id="548" fill="hold">
                            <p:stCondLst>
                              <p:cond delay="0"/>
                            </p:stCondLst>
                            <p:childTnLst>
                              <p:par>
                                <p:cTn id="549" presetID="1" presetClass="emph" presetSubtype="2" fill="hold" nodeType="clickEffect">
                                  <p:stCondLst>
                                    <p:cond delay="0"/>
                                  </p:stCondLst>
                                  <p:childTnLst>
                                    <p:animClr clrSpc="rgb" dir="cw">
                                      <p:cBhvr>
                                        <p:cTn id="550" dur="200" fill="hold"/>
                                        <p:tgtEl>
                                          <p:spTgt spid="73"/>
                                        </p:tgtEl>
                                        <p:attrNameLst>
                                          <p:attrName>fillcolor</p:attrName>
                                        </p:attrNameLst>
                                      </p:cBhvr>
                                      <p:to>
                                        <a:srgbClr val="DBEEF3"/>
                                      </p:to>
                                    </p:animClr>
                                    <p:set>
                                      <p:cBhvr>
                                        <p:cTn id="551" dur="200" fill="hold"/>
                                        <p:tgtEl>
                                          <p:spTgt spid="73"/>
                                        </p:tgtEl>
                                        <p:attrNameLst>
                                          <p:attrName>fill.type</p:attrName>
                                        </p:attrNameLst>
                                      </p:cBhvr>
                                      <p:to>
                                        <p:strVal val="solid"/>
                                      </p:to>
                                    </p:set>
                                    <p:set>
                                      <p:cBhvr>
                                        <p:cTn id="552" dur="200" fill="hold"/>
                                        <p:tgtEl>
                                          <p:spTgt spid="73"/>
                                        </p:tgtEl>
                                        <p:attrNameLst>
                                          <p:attrName>fill.on</p:attrName>
                                        </p:attrNameLst>
                                      </p:cBhvr>
                                      <p:to>
                                        <p:strVal val="true"/>
                                      </p:to>
                                    </p:set>
                                  </p:childTnLst>
                                </p:cTn>
                              </p:par>
                              <p:par>
                                <p:cTn id="553" presetID="10" presetClass="entr" presetSubtype="0" fill="hold" nodeType="withEffect">
                                  <p:stCondLst>
                                    <p:cond delay="0"/>
                                  </p:stCondLst>
                                  <p:childTnLst>
                                    <p:set>
                                      <p:cBhvr>
                                        <p:cTn id="554" dur="1" fill="hold">
                                          <p:stCondLst>
                                            <p:cond delay="0"/>
                                          </p:stCondLst>
                                        </p:cTn>
                                        <p:tgtEl>
                                          <p:spTgt spid="25"/>
                                        </p:tgtEl>
                                        <p:attrNameLst>
                                          <p:attrName>style.visibility</p:attrName>
                                        </p:attrNameLst>
                                      </p:cBhvr>
                                      <p:to>
                                        <p:strVal val="visible"/>
                                      </p:to>
                                    </p:set>
                                    <p:animEffect transition="in" filter="fade">
                                      <p:cBhvr>
                                        <p:cTn id="555" dur="500"/>
                                        <p:tgtEl>
                                          <p:spTgt spid="25"/>
                                        </p:tgtEl>
                                      </p:cBhvr>
                                    </p:animEffect>
                                  </p:childTnLst>
                                </p:cTn>
                              </p:par>
                              <p:par>
                                <p:cTn id="556" presetID="10" presetClass="exit" presetSubtype="0" fill="hold" grpId="0" nodeType="withEffect">
                                  <p:stCondLst>
                                    <p:cond delay="0"/>
                                  </p:stCondLst>
                                  <p:childTnLst>
                                    <p:animEffect transition="out" filter="fade">
                                      <p:cBhvr>
                                        <p:cTn id="557" dur="500"/>
                                        <p:tgtEl>
                                          <p:spTgt spid="55"/>
                                        </p:tgtEl>
                                      </p:cBhvr>
                                    </p:animEffect>
                                    <p:set>
                                      <p:cBhvr>
                                        <p:cTn id="558" dur="1" fill="hold">
                                          <p:stCondLst>
                                            <p:cond delay="499"/>
                                          </p:stCondLst>
                                        </p:cTn>
                                        <p:tgtEl>
                                          <p:spTgt spid="55"/>
                                        </p:tgtEl>
                                        <p:attrNameLst>
                                          <p:attrName>style.visibility</p:attrName>
                                        </p:attrNameLst>
                                      </p:cBhvr>
                                      <p:to>
                                        <p:strVal val="hidden"/>
                                      </p:to>
                                    </p:set>
                                  </p:childTnLst>
                                </p:cTn>
                              </p:par>
                            </p:childTnLst>
                          </p:cTn>
                        </p:par>
                      </p:childTnLst>
                    </p:cTn>
                  </p:par>
                </p:childTnLst>
              </p:cTn>
              <p:nextCondLst>
                <p:cond evt="onClick" delay="0">
                  <p:tgtEl>
                    <p:spTgt spid="73"/>
                  </p:tgtEl>
                </p:cond>
              </p:nextCondLst>
            </p:seq>
            <p:seq concurrent="1" nextAc="seek">
              <p:cTn id="559" restart="whenNotActive" fill="hold" evtFilter="cancelBubble" nodeType="interactiveSeq">
                <p:stCondLst>
                  <p:cond evt="onClick" delay="0">
                    <p:tgtEl>
                      <p:spTgt spid="75"/>
                    </p:tgtEl>
                  </p:cond>
                </p:stCondLst>
                <p:endSync evt="end" delay="0">
                  <p:rtn val="all"/>
                </p:endSync>
                <p:childTnLst>
                  <p:par>
                    <p:cTn id="560" fill="hold">
                      <p:stCondLst>
                        <p:cond delay="0"/>
                      </p:stCondLst>
                      <p:childTnLst>
                        <p:par>
                          <p:cTn id="561" fill="hold">
                            <p:stCondLst>
                              <p:cond delay="0"/>
                            </p:stCondLst>
                            <p:childTnLst>
                              <p:par>
                                <p:cTn id="562" presetID="1" presetClass="emph" presetSubtype="2" fill="hold" nodeType="clickEffect">
                                  <p:stCondLst>
                                    <p:cond delay="0"/>
                                  </p:stCondLst>
                                  <p:childTnLst>
                                    <p:animClr clrSpc="rgb" dir="cw">
                                      <p:cBhvr>
                                        <p:cTn id="563" dur="200" fill="hold"/>
                                        <p:tgtEl>
                                          <p:spTgt spid="75"/>
                                        </p:tgtEl>
                                        <p:attrNameLst>
                                          <p:attrName>fillcolor</p:attrName>
                                        </p:attrNameLst>
                                      </p:cBhvr>
                                      <p:to>
                                        <a:srgbClr val="DBEEF3"/>
                                      </p:to>
                                    </p:animClr>
                                    <p:set>
                                      <p:cBhvr>
                                        <p:cTn id="564" dur="200" fill="hold"/>
                                        <p:tgtEl>
                                          <p:spTgt spid="75"/>
                                        </p:tgtEl>
                                        <p:attrNameLst>
                                          <p:attrName>fill.type</p:attrName>
                                        </p:attrNameLst>
                                      </p:cBhvr>
                                      <p:to>
                                        <p:strVal val="solid"/>
                                      </p:to>
                                    </p:set>
                                    <p:set>
                                      <p:cBhvr>
                                        <p:cTn id="565" dur="200" fill="hold"/>
                                        <p:tgtEl>
                                          <p:spTgt spid="75"/>
                                        </p:tgtEl>
                                        <p:attrNameLst>
                                          <p:attrName>fill.on</p:attrName>
                                        </p:attrNameLst>
                                      </p:cBhvr>
                                      <p:to>
                                        <p:strVal val="true"/>
                                      </p:to>
                                    </p:set>
                                  </p:childTnLst>
                                </p:cTn>
                              </p:par>
                              <p:par>
                                <p:cTn id="566" presetID="10" presetClass="entr" presetSubtype="0" fill="hold" nodeType="withEffect">
                                  <p:stCondLst>
                                    <p:cond delay="0"/>
                                  </p:stCondLst>
                                  <p:childTnLst>
                                    <p:set>
                                      <p:cBhvr>
                                        <p:cTn id="567" dur="1" fill="hold">
                                          <p:stCondLst>
                                            <p:cond delay="0"/>
                                          </p:stCondLst>
                                        </p:cTn>
                                        <p:tgtEl>
                                          <p:spTgt spid="24"/>
                                        </p:tgtEl>
                                        <p:attrNameLst>
                                          <p:attrName>style.visibility</p:attrName>
                                        </p:attrNameLst>
                                      </p:cBhvr>
                                      <p:to>
                                        <p:strVal val="visible"/>
                                      </p:to>
                                    </p:set>
                                    <p:animEffect transition="in" filter="fade">
                                      <p:cBhvr>
                                        <p:cTn id="568" dur="500"/>
                                        <p:tgtEl>
                                          <p:spTgt spid="24"/>
                                        </p:tgtEl>
                                      </p:cBhvr>
                                    </p:animEffect>
                                  </p:childTnLst>
                                </p:cTn>
                              </p:par>
                              <p:par>
                                <p:cTn id="569" presetID="10" presetClass="exit" presetSubtype="0" fill="hold" grpId="0" nodeType="withEffect">
                                  <p:stCondLst>
                                    <p:cond delay="0"/>
                                  </p:stCondLst>
                                  <p:childTnLst>
                                    <p:animEffect transition="out" filter="fade">
                                      <p:cBhvr>
                                        <p:cTn id="570" dur="500"/>
                                        <p:tgtEl>
                                          <p:spTgt spid="56"/>
                                        </p:tgtEl>
                                      </p:cBhvr>
                                    </p:animEffect>
                                    <p:set>
                                      <p:cBhvr>
                                        <p:cTn id="571" dur="1" fill="hold">
                                          <p:stCondLst>
                                            <p:cond delay="499"/>
                                          </p:stCondLst>
                                        </p:cTn>
                                        <p:tgtEl>
                                          <p:spTgt spid="56"/>
                                        </p:tgtEl>
                                        <p:attrNameLst>
                                          <p:attrName>style.visibility</p:attrName>
                                        </p:attrNameLst>
                                      </p:cBhvr>
                                      <p:to>
                                        <p:strVal val="hidden"/>
                                      </p:to>
                                    </p:set>
                                  </p:childTnLst>
                                </p:cTn>
                              </p:par>
                            </p:childTnLst>
                          </p:cTn>
                        </p:par>
                      </p:childTnLst>
                    </p:cTn>
                  </p:par>
                </p:childTnLst>
              </p:cTn>
              <p:nextCondLst>
                <p:cond evt="onClick" delay="0">
                  <p:tgtEl>
                    <p:spTgt spid="75"/>
                  </p:tgtEl>
                </p:cond>
              </p:nextCondLst>
            </p:seq>
            <p:seq concurrent="1" nextAc="seek">
              <p:cTn id="572" restart="whenNotActive" fill="hold" evtFilter="cancelBubble" nodeType="interactiveSeq">
                <p:stCondLst>
                  <p:cond evt="onClick" delay="0">
                    <p:tgtEl>
                      <p:spTgt spid="24"/>
                    </p:tgtEl>
                  </p:cond>
                </p:stCondLst>
                <p:endSync evt="end" delay="0">
                  <p:rtn val="all"/>
                </p:endSync>
                <p:childTnLst>
                  <p:par>
                    <p:cTn id="573" fill="hold">
                      <p:stCondLst>
                        <p:cond delay="0"/>
                      </p:stCondLst>
                      <p:childTnLst>
                        <p:par>
                          <p:cTn id="574" fill="hold">
                            <p:stCondLst>
                              <p:cond delay="0"/>
                            </p:stCondLst>
                            <p:childTnLst>
                              <p:par>
                                <p:cTn id="575" presetID="1" presetClass="emph" presetSubtype="2" fill="hold" nodeType="clickEffect">
                                  <p:stCondLst>
                                    <p:cond delay="0"/>
                                  </p:stCondLst>
                                  <p:childTnLst>
                                    <p:animClr clrSpc="rgb" dir="cw">
                                      <p:cBhvr>
                                        <p:cTn id="576" dur="200" fill="hold"/>
                                        <p:tgtEl>
                                          <p:spTgt spid="75"/>
                                        </p:tgtEl>
                                        <p:attrNameLst>
                                          <p:attrName>fillcolor</p:attrName>
                                        </p:attrNameLst>
                                      </p:cBhvr>
                                      <p:to>
                                        <a:srgbClr val="F2DCDB"/>
                                      </p:to>
                                    </p:animClr>
                                    <p:set>
                                      <p:cBhvr>
                                        <p:cTn id="577" dur="200" fill="hold"/>
                                        <p:tgtEl>
                                          <p:spTgt spid="75"/>
                                        </p:tgtEl>
                                        <p:attrNameLst>
                                          <p:attrName>fill.type</p:attrName>
                                        </p:attrNameLst>
                                      </p:cBhvr>
                                      <p:to>
                                        <p:strVal val="solid"/>
                                      </p:to>
                                    </p:set>
                                    <p:set>
                                      <p:cBhvr>
                                        <p:cTn id="578" dur="200" fill="hold"/>
                                        <p:tgtEl>
                                          <p:spTgt spid="75"/>
                                        </p:tgtEl>
                                        <p:attrNameLst>
                                          <p:attrName>fill.on</p:attrName>
                                        </p:attrNameLst>
                                      </p:cBhvr>
                                      <p:to>
                                        <p:strVal val="true"/>
                                      </p:to>
                                    </p:set>
                                  </p:childTnLst>
                                </p:cTn>
                              </p:par>
                            </p:childTnLst>
                          </p:cTn>
                        </p:par>
                      </p:childTnLst>
                    </p:cTn>
                  </p:par>
                  <p:par>
                    <p:cTn id="579" fill="hold">
                      <p:stCondLst>
                        <p:cond delay="indefinite"/>
                      </p:stCondLst>
                      <p:childTnLst>
                        <p:par>
                          <p:cTn id="580" fill="hold">
                            <p:stCondLst>
                              <p:cond delay="0"/>
                            </p:stCondLst>
                            <p:childTnLst>
                              <p:par>
                                <p:cTn id="581" presetID="1" presetClass="emph" presetSubtype="2" fill="hold" nodeType="clickEffect">
                                  <p:stCondLst>
                                    <p:cond delay="0"/>
                                  </p:stCondLst>
                                  <p:childTnLst>
                                    <p:animClr clrSpc="rgb" dir="cw">
                                      <p:cBhvr>
                                        <p:cTn id="582" dur="200" fill="hold"/>
                                        <p:tgtEl>
                                          <p:spTgt spid="75"/>
                                        </p:tgtEl>
                                        <p:attrNameLst>
                                          <p:attrName>fillcolor</p:attrName>
                                        </p:attrNameLst>
                                      </p:cBhvr>
                                      <p:to>
                                        <a:schemeClr val="bg1"/>
                                      </p:to>
                                    </p:animClr>
                                    <p:set>
                                      <p:cBhvr>
                                        <p:cTn id="583" dur="200" fill="hold"/>
                                        <p:tgtEl>
                                          <p:spTgt spid="75"/>
                                        </p:tgtEl>
                                        <p:attrNameLst>
                                          <p:attrName>fill.type</p:attrName>
                                        </p:attrNameLst>
                                      </p:cBhvr>
                                      <p:to>
                                        <p:strVal val="solid"/>
                                      </p:to>
                                    </p:set>
                                    <p:set>
                                      <p:cBhvr>
                                        <p:cTn id="584" dur="200" fill="hold"/>
                                        <p:tgtEl>
                                          <p:spTgt spid="75"/>
                                        </p:tgtEl>
                                        <p:attrNameLst>
                                          <p:attrName>fill.on</p:attrName>
                                        </p:attrNameLst>
                                      </p:cBhvr>
                                      <p:to>
                                        <p:strVal val="true"/>
                                      </p:to>
                                    </p:set>
                                  </p:childTnLst>
                                </p:cTn>
                              </p:par>
                              <p:par>
                                <p:cTn id="585" presetID="10" presetClass="exit" presetSubtype="0" fill="hold" nodeType="withEffect">
                                  <p:stCondLst>
                                    <p:cond delay="0"/>
                                  </p:stCondLst>
                                  <p:childTnLst>
                                    <p:animEffect transition="out" filter="fade">
                                      <p:cBhvr>
                                        <p:cTn id="586" dur="500"/>
                                        <p:tgtEl>
                                          <p:spTgt spid="24"/>
                                        </p:tgtEl>
                                      </p:cBhvr>
                                    </p:animEffect>
                                    <p:set>
                                      <p:cBhvr>
                                        <p:cTn id="587" dur="1" fill="hold">
                                          <p:stCondLst>
                                            <p:cond delay="499"/>
                                          </p:stCondLst>
                                        </p:cTn>
                                        <p:tgtEl>
                                          <p:spTgt spid="24"/>
                                        </p:tgtEl>
                                        <p:attrNameLst>
                                          <p:attrName>style.visibility</p:attrName>
                                        </p:attrNameLst>
                                      </p:cBhvr>
                                      <p:to>
                                        <p:strVal val="hidden"/>
                                      </p:to>
                                    </p:set>
                                  </p:childTnLst>
                                </p:cTn>
                              </p:par>
                              <p:par>
                                <p:cTn id="588" presetID="10" presetClass="entr" presetSubtype="0" fill="hold" grpId="1" nodeType="withEffect">
                                  <p:stCondLst>
                                    <p:cond delay="0"/>
                                  </p:stCondLst>
                                  <p:childTnLst>
                                    <p:set>
                                      <p:cBhvr>
                                        <p:cTn id="589" dur="1" fill="hold">
                                          <p:stCondLst>
                                            <p:cond delay="0"/>
                                          </p:stCondLst>
                                        </p:cTn>
                                        <p:tgtEl>
                                          <p:spTgt spid="56"/>
                                        </p:tgtEl>
                                        <p:attrNameLst>
                                          <p:attrName>style.visibility</p:attrName>
                                        </p:attrNameLst>
                                      </p:cBhvr>
                                      <p:to>
                                        <p:strVal val="visible"/>
                                      </p:to>
                                    </p:set>
                                    <p:animEffect transition="in" filter="fade">
                                      <p:cBhvr>
                                        <p:cTn id="590" dur="500"/>
                                        <p:tgtEl>
                                          <p:spTgt spid="56"/>
                                        </p:tgtEl>
                                      </p:cBhvr>
                                    </p:animEffect>
                                  </p:childTnLst>
                                </p:cTn>
                              </p:par>
                            </p:childTnLst>
                          </p:cTn>
                        </p:par>
                      </p:childTnLst>
                    </p:cTn>
                  </p:par>
                </p:childTnLst>
              </p:cTn>
              <p:nextCondLst>
                <p:cond evt="onClick" delay="0">
                  <p:tgtEl>
                    <p:spTgt spid="24"/>
                  </p:tgtEl>
                </p:cond>
              </p:nextCondLst>
            </p:seq>
            <p:seq concurrent="1" nextAc="seek">
              <p:cTn id="591" restart="whenNotActive" fill="hold" evtFilter="cancelBubble" nodeType="interactiveSeq">
                <p:stCondLst>
                  <p:cond evt="onClick" delay="0">
                    <p:tgtEl>
                      <p:spTgt spid="83"/>
                    </p:tgtEl>
                  </p:cond>
                </p:stCondLst>
                <p:endSync evt="end" delay="0">
                  <p:rtn val="all"/>
                </p:endSync>
                <p:childTnLst>
                  <p:par>
                    <p:cTn id="592" fill="hold">
                      <p:stCondLst>
                        <p:cond delay="0"/>
                      </p:stCondLst>
                      <p:childTnLst>
                        <p:par>
                          <p:cTn id="593" fill="hold">
                            <p:stCondLst>
                              <p:cond delay="0"/>
                            </p:stCondLst>
                            <p:childTnLst>
                              <p:par>
                                <p:cTn id="594" presetID="1" presetClass="emph" presetSubtype="2" fill="hold" nodeType="clickEffect">
                                  <p:stCondLst>
                                    <p:cond delay="0"/>
                                  </p:stCondLst>
                                  <p:childTnLst>
                                    <p:animClr clrSpc="rgb" dir="cw">
                                      <p:cBhvr>
                                        <p:cTn id="595" dur="200" fill="hold"/>
                                        <p:tgtEl>
                                          <p:spTgt spid="83"/>
                                        </p:tgtEl>
                                        <p:attrNameLst>
                                          <p:attrName>fillcolor</p:attrName>
                                        </p:attrNameLst>
                                      </p:cBhvr>
                                      <p:to>
                                        <a:srgbClr val="DBEEF3"/>
                                      </p:to>
                                    </p:animClr>
                                    <p:set>
                                      <p:cBhvr>
                                        <p:cTn id="596" dur="200" fill="hold"/>
                                        <p:tgtEl>
                                          <p:spTgt spid="83"/>
                                        </p:tgtEl>
                                        <p:attrNameLst>
                                          <p:attrName>fill.type</p:attrName>
                                        </p:attrNameLst>
                                      </p:cBhvr>
                                      <p:to>
                                        <p:strVal val="solid"/>
                                      </p:to>
                                    </p:set>
                                    <p:set>
                                      <p:cBhvr>
                                        <p:cTn id="597" dur="200" fill="hold"/>
                                        <p:tgtEl>
                                          <p:spTgt spid="83"/>
                                        </p:tgtEl>
                                        <p:attrNameLst>
                                          <p:attrName>fill.on</p:attrName>
                                        </p:attrNameLst>
                                      </p:cBhvr>
                                      <p:to>
                                        <p:strVal val="true"/>
                                      </p:to>
                                    </p:set>
                                  </p:childTnLst>
                                </p:cTn>
                              </p:par>
                              <p:par>
                                <p:cTn id="598" presetID="10" presetClass="entr" presetSubtype="0" fill="hold" nodeType="withEffect">
                                  <p:stCondLst>
                                    <p:cond delay="0"/>
                                  </p:stCondLst>
                                  <p:childTnLst>
                                    <p:set>
                                      <p:cBhvr>
                                        <p:cTn id="599" dur="1" fill="hold">
                                          <p:stCondLst>
                                            <p:cond delay="0"/>
                                          </p:stCondLst>
                                        </p:cTn>
                                        <p:tgtEl>
                                          <p:spTgt spid="23"/>
                                        </p:tgtEl>
                                        <p:attrNameLst>
                                          <p:attrName>style.visibility</p:attrName>
                                        </p:attrNameLst>
                                      </p:cBhvr>
                                      <p:to>
                                        <p:strVal val="visible"/>
                                      </p:to>
                                    </p:set>
                                    <p:animEffect transition="in" filter="fade">
                                      <p:cBhvr>
                                        <p:cTn id="600" dur="500"/>
                                        <p:tgtEl>
                                          <p:spTgt spid="23"/>
                                        </p:tgtEl>
                                      </p:cBhvr>
                                    </p:animEffect>
                                  </p:childTnLst>
                                </p:cTn>
                              </p:par>
                              <p:par>
                                <p:cTn id="601" presetID="10" presetClass="exit" presetSubtype="0" fill="hold" grpId="0" nodeType="withEffect">
                                  <p:stCondLst>
                                    <p:cond delay="0"/>
                                  </p:stCondLst>
                                  <p:childTnLst>
                                    <p:animEffect transition="out" filter="fade">
                                      <p:cBhvr>
                                        <p:cTn id="602" dur="500"/>
                                        <p:tgtEl>
                                          <p:spTgt spid="57"/>
                                        </p:tgtEl>
                                      </p:cBhvr>
                                    </p:animEffect>
                                    <p:set>
                                      <p:cBhvr>
                                        <p:cTn id="603" dur="1" fill="hold">
                                          <p:stCondLst>
                                            <p:cond delay="499"/>
                                          </p:stCondLst>
                                        </p:cTn>
                                        <p:tgtEl>
                                          <p:spTgt spid="57"/>
                                        </p:tgtEl>
                                        <p:attrNameLst>
                                          <p:attrName>style.visibility</p:attrName>
                                        </p:attrNameLst>
                                      </p:cBhvr>
                                      <p:to>
                                        <p:strVal val="hidden"/>
                                      </p:to>
                                    </p:set>
                                  </p:childTnLst>
                                </p:cTn>
                              </p:par>
                            </p:childTnLst>
                          </p:cTn>
                        </p:par>
                      </p:childTnLst>
                    </p:cTn>
                  </p:par>
                </p:childTnLst>
              </p:cTn>
              <p:nextCondLst>
                <p:cond evt="onClick" delay="0">
                  <p:tgtEl>
                    <p:spTgt spid="83"/>
                  </p:tgtEl>
                </p:cond>
              </p:nextCondLst>
            </p:seq>
            <p:seq concurrent="1" nextAc="seek">
              <p:cTn id="604" restart="whenNotActive" fill="hold" evtFilter="cancelBubble" nodeType="interactiveSeq">
                <p:stCondLst>
                  <p:cond evt="onClick" delay="0">
                    <p:tgtEl>
                      <p:spTgt spid="23"/>
                    </p:tgtEl>
                  </p:cond>
                </p:stCondLst>
                <p:endSync evt="end" delay="0">
                  <p:rtn val="all"/>
                </p:endSync>
                <p:childTnLst>
                  <p:par>
                    <p:cTn id="605" fill="hold">
                      <p:stCondLst>
                        <p:cond delay="0"/>
                      </p:stCondLst>
                      <p:childTnLst>
                        <p:par>
                          <p:cTn id="606" fill="hold">
                            <p:stCondLst>
                              <p:cond delay="0"/>
                            </p:stCondLst>
                            <p:childTnLst>
                              <p:par>
                                <p:cTn id="607" presetID="1" presetClass="emph" presetSubtype="2" fill="hold" nodeType="clickEffect">
                                  <p:stCondLst>
                                    <p:cond delay="0"/>
                                  </p:stCondLst>
                                  <p:childTnLst>
                                    <p:animClr clrSpc="rgb" dir="cw">
                                      <p:cBhvr>
                                        <p:cTn id="608" dur="200" fill="hold"/>
                                        <p:tgtEl>
                                          <p:spTgt spid="83"/>
                                        </p:tgtEl>
                                        <p:attrNameLst>
                                          <p:attrName>fillcolor</p:attrName>
                                        </p:attrNameLst>
                                      </p:cBhvr>
                                      <p:to>
                                        <a:srgbClr val="F2DCDB"/>
                                      </p:to>
                                    </p:animClr>
                                    <p:set>
                                      <p:cBhvr>
                                        <p:cTn id="609" dur="200" fill="hold"/>
                                        <p:tgtEl>
                                          <p:spTgt spid="83"/>
                                        </p:tgtEl>
                                        <p:attrNameLst>
                                          <p:attrName>fill.type</p:attrName>
                                        </p:attrNameLst>
                                      </p:cBhvr>
                                      <p:to>
                                        <p:strVal val="solid"/>
                                      </p:to>
                                    </p:set>
                                    <p:set>
                                      <p:cBhvr>
                                        <p:cTn id="610" dur="200" fill="hold"/>
                                        <p:tgtEl>
                                          <p:spTgt spid="83"/>
                                        </p:tgtEl>
                                        <p:attrNameLst>
                                          <p:attrName>fill.on</p:attrName>
                                        </p:attrNameLst>
                                      </p:cBhvr>
                                      <p:to>
                                        <p:strVal val="true"/>
                                      </p:to>
                                    </p:set>
                                  </p:childTnLst>
                                </p:cTn>
                              </p:par>
                            </p:childTnLst>
                          </p:cTn>
                        </p:par>
                      </p:childTnLst>
                    </p:cTn>
                  </p:par>
                  <p:par>
                    <p:cTn id="611" fill="hold">
                      <p:stCondLst>
                        <p:cond delay="indefinite"/>
                      </p:stCondLst>
                      <p:childTnLst>
                        <p:par>
                          <p:cTn id="612" fill="hold">
                            <p:stCondLst>
                              <p:cond delay="0"/>
                            </p:stCondLst>
                            <p:childTnLst>
                              <p:par>
                                <p:cTn id="613" presetID="1" presetClass="emph" presetSubtype="2" fill="hold" nodeType="clickEffect">
                                  <p:stCondLst>
                                    <p:cond delay="0"/>
                                  </p:stCondLst>
                                  <p:childTnLst>
                                    <p:animClr clrSpc="rgb" dir="cw">
                                      <p:cBhvr>
                                        <p:cTn id="614" dur="200" fill="hold"/>
                                        <p:tgtEl>
                                          <p:spTgt spid="83"/>
                                        </p:tgtEl>
                                        <p:attrNameLst>
                                          <p:attrName>fillcolor</p:attrName>
                                        </p:attrNameLst>
                                      </p:cBhvr>
                                      <p:to>
                                        <a:schemeClr val="bg1"/>
                                      </p:to>
                                    </p:animClr>
                                    <p:set>
                                      <p:cBhvr>
                                        <p:cTn id="615" dur="200" fill="hold"/>
                                        <p:tgtEl>
                                          <p:spTgt spid="83"/>
                                        </p:tgtEl>
                                        <p:attrNameLst>
                                          <p:attrName>fill.type</p:attrName>
                                        </p:attrNameLst>
                                      </p:cBhvr>
                                      <p:to>
                                        <p:strVal val="solid"/>
                                      </p:to>
                                    </p:set>
                                    <p:set>
                                      <p:cBhvr>
                                        <p:cTn id="616" dur="200" fill="hold"/>
                                        <p:tgtEl>
                                          <p:spTgt spid="83"/>
                                        </p:tgtEl>
                                        <p:attrNameLst>
                                          <p:attrName>fill.on</p:attrName>
                                        </p:attrNameLst>
                                      </p:cBhvr>
                                      <p:to>
                                        <p:strVal val="true"/>
                                      </p:to>
                                    </p:set>
                                  </p:childTnLst>
                                </p:cTn>
                              </p:par>
                              <p:par>
                                <p:cTn id="617" presetID="10" presetClass="exit" presetSubtype="0" fill="hold" nodeType="withEffect">
                                  <p:stCondLst>
                                    <p:cond delay="0"/>
                                  </p:stCondLst>
                                  <p:childTnLst>
                                    <p:animEffect transition="out" filter="fade">
                                      <p:cBhvr>
                                        <p:cTn id="618" dur="500"/>
                                        <p:tgtEl>
                                          <p:spTgt spid="23"/>
                                        </p:tgtEl>
                                      </p:cBhvr>
                                    </p:animEffect>
                                    <p:set>
                                      <p:cBhvr>
                                        <p:cTn id="619" dur="1" fill="hold">
                                          <p:stCondLst>
                                            <p:cond delay="499"/>
                                          </p:stCondLst>
                                        </p:cTn>
                                        <p:tgtEl>
                                          <p:spTgt spid="23"/>
                                        </p:tgtEl>
                                        <p:attrNameLst>
                                          <p:attrName>style.visibility</p:attrName>
                                        </p:attrNameLst>
                                      </p:cBhvr>
                                      <p:to>
                                        <p:strVal val="hidden"/>
                                      </p:to>
                                    </p:set>
                                  </p:childTnLst>
                                </p:cTn>
                              </p:par>
                              <p:par>
                                <p:cTn id="620" presetID="10" presetClass="entr" presetSubtype="0" fill="hold" grpId="1" nodeType="withEffect">
                                  <p:stCondLst>
                                    <p:cond delay="0"/>
                                  </p:stCondLst>
                                  <p:childTnLst>
                                    <p:set>
                                      <p:cBhvr>
                                        <p:cTn id="621" dur="1" fill="hold">
                                          <p:stCondLst>
                                            <p:cond delay="0"/>
                                          </p:stCondLst>
                                        </p:cTn>
                                        <p:tgtEl>
                                          <p:spTgt spid="57"/>
                                        </p:tgtEl>
                                        <p:attrNameLst>
                                          <p:attrName>style.visibility</p:attrName>
                                        </p:attrNameLst>
                                      </p:cBhvr>
                                      <p:to>
                                        <p:strVal val="visible"/>
                                      </p:to>
                                    </p:set>
                                    <p:animEffect transition="in" filter="fade">
                                      <p:cBhvr>
                                        <p:cTn id="622" dur="500"/>
                                        <p:tgtEl>
                                          <p:spTgt spid="57"/>
                                        </p:tgtEl>
                                      </p:cBhvr>
                                    </p:animEffect>
                                  </p:childTnLst>
                                </p:cTn>
                              </p:par>
                            </p:childTnLst>
                          </p:cTn>
                        </p:par>
                      </p:childTnLst>
                    </p:cTn>
                  </p:par>
                </p:childTnLst>
              </p:cTn>
              <p:nextCondLst>
                <p:cond evt="onClick" delay="0">
                  <p:tgtEl>
                    <p:spTgt spid="23"/>
                  </p:tgtEl>
                </p:cond>
              </p:nextCondLst>
            </p:seq>
            <p:seq concurrent="1" nextAc="seek">
              <p:cTn id="623" restart="whenNotActive" fill="hold" evtFilter="cancelBubble" nodeType="interactiveSeq">
                <p:stCondLst>
                  <p:cond evt="onClick" delay="0">
                    <p:tgtEl>
                      <p:spTgt spid="64"/>
                    </p:tgtEl>
                  </p:cond>
                </p:stCondLst>
                <p:endSync evt="end" delay="0">
                  <p:rtn val="all"/>
                </p:endSync>
                <p:childTnLst>
                  <p:par>
                    <p:cTn id="624" fill="hold">
                      <p:stCondLst>
                        <p:cond delay="0"/>
                      </p:stCondLst>
                      <p:childTnLst>
                        <p:par>
                          <p:cTn id="625" fill="hold">
                            <p:stCondLst>
                              <p:cond delay="0"/>
                            </p:stCondLst>
                            <p:childTnLst>
                              <p:par>
                                <p:cTn id="626" presetID="1" presetClass="emph" presetSubtype="2" fill="hold" nodeType="clickEffect">
                                  <p:stCondLst>
                                    <p:cond delay="0"/>
                                  </p:stCondLst>
                                  <p:childTnLst>
                                    <p:animClr clrSpc="rgb" dir="cw">
                                      <p:cBhvr>
                                        <p:cTn id="627" dur="200" fill="hold"/>
                                        <p:tgtEl>
                                          <p:spTgt spid="64"/>
                                        </p:tgtEl>
                                        <p:attrNameLst>
                                          <p:attrName>fillcolor</p:attrName>
                                        </p:attrNameLst>
                                      </p:cBhvr>
                                      <p:to>
                                        <a:srgbClr val="C6DFE9"/>
                                      </p:to>
                                    </p:animClr>
                                    <p:set>
                                      <p:cBhvr>
                                        <p:cTn id="628" dur="200" fill="hold"/>
                                        <p:tgtEl>
                                          <p:spTgt spid="64"/>
                                        </p:tgtEl>
                                        <p:attrNameLst>
                                          <p:attrName>fill.type</p:attrName>
                                        </p:attrNameLst>
                                      </p:cBhvr>
                                      <p:to>
                                        <p:strVal val="solid"/>
                                      </p:to>
                                    </p:set>
                                    <p:set>
                                      <p:cBhvr>
                                        <p:cTn id="629" dur="200" fill="hold"/>
                                        <p:tgtEl>
                                          <p:spTgt spid="64"/>
                                        </p:tgtEl>
                                        <p:attrNameLst>
                                          <p:attrName>fill.on</p:attrName>
                                        </p:attrNameLst>
                                      </p:cBhvr>
                                      <p:to>
                                        <p:strVal val="true"/>
                                      </p:to>
                                    </p:set>
                                  </p:childTnLst>
                                </p:cTn>
                              </p:par>
                              <p:par>
                                <p:cTn id="630" presetID="10" presetClass="entr" presetSubtype="0" fill="hold" nodeType="withEffect">
                                  <p:stCondLst>
                                    <p:cond delay="0"/>
                                  </p:stCondLst>
                                  <p:childTnLst>
                                    <p:set>
                                      <p:cBhvr>
                                        <p:cTn id="631" dur="1" fill="hold">
                                          <p:stCondLst>
                                            <p:cond delay="0"/>
                                          </p:stCondLst>
                                        </p:cTn>
                                        <p:tgtEl>
                                          <p:spTgt spid="3089"/>
                                        </p:tgtEl>
                                        <p:attrNameLst>
                                          <p:attrName>style.visibility</p:attrName>
                                        </p:attrNameLst>
                                      </p:cBhvr>
                                      <p:to>
                                        <p:strVal val="visible"/>
                                      </p:to>
                                    </p:set>
                                    <p:animEffect transition="in" filter="fade">
                                      <p:cBhvr>
                                        <p:cTn id="632" dur="500"/>
                                        <p:tgtEl>
                                          <p:spTgt spid="3089"/>
                                        </p:tgtEl>
                                      </p:cBhvr>
                                    </p:animEffect>
                                  </p:childTnLst>
                                </p:cTn>
                              </p:par>
                              <p:par>
                                <p:cTn id="633" presetID="10" presetClass="exit" presetSubtype="0" fill="hold" grpId="0" nodeType="withEffect">
                                  <p:stCondLst>
                                    <p:cond delay="0"/>
                                  </p:stCondLst>
                                  <p:childTnLst>
                                    <p:animEffect transition="out" filter="fade">
                                      <p:cBhvr>
                                        <p:cTn id="634" dur="500"/>
                                        <p:tgtEl>
                                          <p:spTgt spid="58"/>
                                        </p:tgtEl>
                                      </p:cBhvr>
                                    </p:animEffect>
                                    <p:set>
                                      <p:cBhvr>
                                        <p:cTn id="635" dur="1" fill="hold">
                                          <p:stCondLst>
                                            <p:cond delay="499"/>
                                          </p:stCondLst>
                                        </p:cTn>
                                        <p:tgtEl>
                                          <p:spTgt spid="58"/>
                                        </p:tgtEl>
                                        <p:attrNameLst>
                                          <p:attrName>style.visibility</p:attrName>
                                        </p:attrNameLst>
                                      </p:cBhvr>
                                      <p:to>
                                        <p:strVal val="hidden"/>
                                      </p:to>
                                    </p:set>
                                  </p:childTnLst>
                                </p:cTn>
                              </p:par>
                            </p:childTnLst>
                          </p:cTn>
                        </p:par>
                      </p:childTnLst>
                    </p:cTn>
                  </p:par>
                </p:childTnLst>
              </p:cTn>
              <p:nextCondLst>
                <p:cond evt="onClick" delay="0">
                  <p:tgtEl>
                    <p:spTgt spid="64"/>
                  </p:tgtEl>
                </p:cond>
              </p:nextCondLst>
            </p:seq>
            <p:seq concurrent="1" nextAc="seek">
              <p:cTn id="636" restart="whenNotActive" fill="hold" evtFilter="cancelBubble" nodeType="interactiveSeq">
                <p:stCondLst>
                  <p:cond evt="onClick" delay="0">
                    <p:tgtEl>
                      <p:spTgt spid="3089"/>
                    </p:tgtEl>
                  </p:cond>
                </p:stCondLst>
                <p:endSync evt="end" delay="0">
                  <p:rtn val="all"/>
                </p:endSync>
                <p:childTnLst>
                  <p:par>
                    <p:cTn id="637" fill="hold">
                      <p:stCondLst>
                        <p:cond delay="0"/>
                      </p:stCondLst>
                      <p:childTnLst>
                        <p:par>
                          <p:cTn id="638" fill="hold">
                            <p:stCondLst>
                              <p:cond delay="0"/>
                            </p:stCondLst>
                            <p:childTnLst>
                              <p:par>
                                <p:cTn id="639" presetID="1" presetClass="emph" presetSubtype="2" fill="hold" nodeType="clickEffect">
                                  <p:stCondLst>
                                    <p:cond delay="0"/>
                                  </p:stCondLst>
                                  <p:childTnLst>
                                    <p:animClr clrSpc="rgb" dir="cw">
                                      <p:cBhvr>
                                        <p:cTn id="640" dur="200" fill="hold"/>
                                        <p:tgtEl>
                                          <p:spTgt spid="64"/>
                                        </p:tgtEl>
                                        <p:attrNameLst>
                                          <p:attrName>fillcolor</p:attrName>
                                        </p:attrNameLst>
                                      </p:cBhvr>
                                      <p:to>
                                        <a:srgbClr val="F2DCDB"/>
                                      </p:to>
                                    </p:animClr>
                                    <p:set>
                                      <p:cBhvr>
                                        <p:cTn id="641" dur="200" fill="hold"/>
                                        <p:tgtEl>
                                          <p:spTgt spid="64"/>
                                        </p:tgtEl>
                                        <p:attrNameLst>
                                          <p:attrName>fill.type</p:attrName>
                                        </p:attrNameLst>
                                      </p:cBhvr>
                                      <p:to>
                                        <p:strVal val="solid"/>
                                      </p:to>
                                    </p:set>
                                    <p:set>
                                      <p:cBhvr>
                                        <p:cTn id="642" dur="200" fill="hold"/>
                                        <p:tgtEl>
                                          <p:spTgt spid="64"/>
                                        </p:tgtEl>
                                        <p:attrNameLst>
                                          <p:attrName>fill.on</p:attrName>
                                        </p:attrNameLst>
                                      </p:cBhvr>
                                      <p:to>
                                        <p:strVal val="true"/>
                                      </p:to>
                                    </p:set>
                                  </p:childTnLst>
                                </p:cTn>
                              </p:par>
                            </p:childTnLst>
                          </p:cTn>
                        </p:par>
                      </p:childTnLst>
                    </p:cTn>
                  </p:par>
                  <p:par>
                    <p:cTn id="643" fill="hold">
                      <p:stCondLst>
                        <p:cond delay="indefinite"/>
                      </p:stCondLst>
                      <p:childTnLst>
                        <p:par>
                          <p:cTn id="644" fill="hold">
                            <p:stCondLst>
                              <p:cond delay="0"/>
                            </p:stCondLst>
                            <p:childTnLst>
                              <p:par>
                                <p:cTn id="645" presetID="1" presetClass="emph" presetSubtype="2" fill="hold" nodeType="clickEffect">
                                  <p:stCondLst>
                                    <p:cond delay="0"/>
                                  </p:stCondLst>
                                  <p:childTnLst>
                                    <p:animClr clrSpc="rgb" dir="cw">
                                      <p:cBhvr>
                                        <p:cTn id="646" dur="200" fill="hold"/>
                                        <p:tgtEl>
                                          <p:spTgt spid="64"/>
                                        </p:tgtEl>
                                        <p:attrNameLst>
                                          <p:attrName>fillcolor</p:attrName>
                                        </p:attrNameLst>
                                      </p:cBhvr>
                                      <p:to>
                                        <a:srgbClr val="FFFFFF"/>
                                      </p:to>
                                    </p:animClr>
                                    <p:set>
                                      <p:cBhvr>
                                        <p:cTn id="647" dur="200" fill="hold"/>
                                        <p:tgtEl>
                                          <p:spTgt spid="64"/>
                                        </p:tgtEl>
                                        <p:attrNameLst>
                                          <p:attrName>fill.type</p:attrName>
                                        </p:attrNameLst>
                                      </p:cBhvr>
                                      <p:to>
                                        <p:strVal val="solid"/>
                                      </p:to>
                                    </p:set>
                                    <p:set>
                                      <p:cBhvr>
                                        <p:cTn id="648" dur="200" fill="hold"/>
                                        <p:tgtEl>
                                          <p:spTgt spid="64"/>
                                        </p:tgtEl>
                                        <p:attrNameLst>
                                          <p:attrName>fill.on</p:attrName>
                                        </p:attrNameLst>
                                      </p:cBhvr>
                                      <p:to>
                                        <p:strVal val="true"/>
                                      </p:to>
                                    </p:set>
                                  </p:childTnLst>
                                </p:cTn>
                              </p:par>
                              <p:par>
                                <p:cTn id="649" presetID="10" presetClass="exit" presetSubtype="0" fill="hold" nodeType="withEffect">
                                  <p:stCondLst>
                                    <p:cond delay="0"/>
                                  </p:stCondLst>
                                  <p:childTnLst>
                                    <p:animEffect transition="out" filter="fade">
                                      <p:cBhvr>
                                        <p:cTn id="650" dur="500"/>
                                        <p:tgtEl>
                                          <p:spTgt spid="3089"/>
                                        </p:tgtEl>
                                      </p:cBhvr>
                                    </p:animEffect>
                                    <p:set>
                                      <p:cBhvr>
                                        <p:cTn id="651" dur="1" fill="hold">
                                          <p:stCondLst>
                                            <p:cond delay="499"/>
                                          </p:stCondLst>
                                        </p:cTn>
                                        <p:tgtEl>
                                          <p:spTgt spid="3089"/>
                                        </p:tgtEl>
                                        <p:attrNameLst>
                                          <p:attrName>style.visibility</p:attrName>
                                        </p:attrNameLst>
                                      </p:cBhvr>
                                      <p:to>
                                        <p:strVal val="hidden"/>
                                      </p:to>
                                    </p:set>
                                  </p:childTnLst>
                                </p:cTn>
                              </p:par>
                              <p:par>
                                <p:cTn id="652" presetID="10" presetClass="entr" presetSubtype="0" fill="hold" grpId="1" nodeType="withEffect">
                                  <p:stCondLst>
                                    <p:cond delay="0"/>
                                  </p:stCondLst>
                                  <p:childTnLst>
                                    <p:set>
                                      <p:cBhvr>
                                        <p:cTn id="653" dur="1" fill="hold">
                                          <p:stCondLst>
                                            <p:cond delay="0"/>
                                          </p:stCondLst>
                                        </p:cTn>
                                        <p:tgtEl>
                                          <p:spTgt spid="58"/>
                                        </p:tgtEl>
                                        <p:attrNameLst>
                                          <p:attrName>style.visibility</p:attrName>
                                        </p:attrNameLst>
                                      </p:cBhvr>
                                      <p:to>
                                        <p:strVal val="visible"/>
                                      </p:to>
                                    </p:set>
                                    <p:animEffect transition="in" filter="fade">
                                      <p:cBhvr>
                                        <p:cTn id="654" dur="500"/>
                                        <p:tgtEl>
                                          <p:spTgt spid="58"/>
                                        </p:tgtEl>
                                      </p:cBhvr>
                                    </p:animEffect>
                                  </p:childTnLst>
                                </p:cTn>
                              </p:par>
                            </p:childTnLst>
                          </p:cTn>
                        </p:par>
                      </p:childTnLst>
                    </p:cTn>
                  </p:par>
                </p:childTnLst>
              </p:cTn>
              <p:nextCondLst>
                <p:cond evt="onClick" delay="0">
                  <p:tgtEl>
                    <p:spTgt spid="3089"/>
                  </p:tgtEl>
                </p:cond>
              </p:nextCondLst>
            </p:seq>
            <p:seq concurrent="1" nextAc="seek">
              <p:cTn id="655" restart="whenNotActive" fill="hold" evtFilter="cancelBubble" nodeType="interactiveSeq">
                <p:stCondLst>
                  <p:cond evt="onClick" delay="0">
                    <p:tgtEl>
                      <p:spTgt spid="70"/>
                    </p:tgtEl>
                  </p:cond>
                </p:stCondLst>
                <p:endSync evt="end" delay="0">
                  <p:rtn val="all"/>
                </p:endSync>
                <p:childTnLst>
                  <p:par>
                    <p:cTn id="656" fill="hold">
                      <p:stCondLst>
                        <p:cond delay="0"/>
                      </p:stCondLst>
                      <p:childTnLst>
                        <p:par>
                          <p:cTn id="657" fill="hold">
                            <p:stCondLst>
                              <p:cond delay="0"/>
                            </p:stCondLst>
                            <p:childTnLst>
                              <p:par>
                                <p:cTn id="658" presetID="1" presetClass="emph" presetSubtype="2" fill="hold" nodeType="clickEffect">
                                  <p:stCondLst>
                                    <p:cond delay="0"/>
                                  </p:stCondLst>
                                  <p:childTnLst>
                                    <p:animClr clrSpc="rgb" dir="cw">
                                      <p:cBhvr>
                                        <p:cTn id="659" dur="200" fill="hold"/>
                                        <p:tgtEl>
                                          <p:spTgt spid="70"/>
                                        </p:tgtEl>
                                        <p:attrNameLst>
                                          <p:attrName>fillcolor</p:attrName>
                                        </p:attrNameLst>
                                      </p:cBhvr>
                                      <p:to>
                                        <a:srgbClr val="DBEEF3"/>
                                      </p:to>
                                    </p:animClr>
                                    <p:set>
                                      <p:cBhvr>
                                        <p:cTn id="660" dur="200" fill="hold"/>
                                        <p:tgtEl>
                                          <p:spTgt spid="70"/>
                                        </p:tgtEl>
                                        <p:attrNameLst>
                                          <p:attrName>fill.type</p:attrName>
                                        </p:attrNameLst>
                                      </p:cBhvr>
                                      <p:to>
                                        <p:strVal val="solid"/>
                                      </p:to>
                                    </p:set>
                                    <p:set>
                                      <p:cBhvr>
                                        <p:cTn id="661" dur="200" fill="hold"/>
                                        <p:tgtEl>
                                          <p:spTgt spid="70"/>
                                        </p:tgtEl>
                                        <p:attrNameLst>
                                          <p:attrName>fill.on</p:attrName>
                                        </p:attrNameLst>
                                      </p:cBhvr>
                                      <p:to>
                                        <p:strVal val="true"/>
                                      </p:to>
                                    </p:set>
                                  </p:childTnLst>
                                </p:cTn>
                              </p:par>
                              <p:par>
                                <p:cTn id="662" presetID="10" presetClass="entr" presetSubtype="0" fill="hold" nodeType="withEffect">
                                  <p:stCondLst>
                                    <p:cond delay="0"/>
                                  </p:stCondLst>
                                  <p:childTnLst>
                                    <p:set>
                                      <p:cBhvr>
                                        <p:cTn id="663" dur="1" fill="hold">
                                          <p:stCondLst>
                                            <p:cond delay="0"/>
                                          </p:stCondLst>
                                        </p:cTn>
                                        <p:tgtEl>
                                          <p:spTgt spid="3088"/>
                                        </p:tgtEl>
                                        <p:attrNameLst>
                                          <p:attrName>style.visibility</p:attrName>
                                        </p:attrNameLst>
                                      </p:cBhvr>
                                      <p:to>
                                        <p:strVal val="visible"/>
                                      </p:to>
                                    </p:set>
                                    <p:animEffect transition="in" filter="fade">
                                      <p:cBhvr>
                                        <p:cTn id="664" dur="500"/>
                                        <p:tgtEl>
                                          <p:spTgt spid="3088"/>
                                        </p:tgtEl>
                                      </p:cBhvr>
                                    </p:animEffect>
                                  </p:childTnLst>
                                </p:cTn>
                              </p:par>
                              <p:par>
                                <p:cTn id="665" presetID="10" presetClass="exit" presetSubtype="0" fill="hold" grpId="0" nodeType="withEffect">
                                  <p:stCondLst>
                                    <p:cond delay="0"/>
                                  </p:stCondLst>
                                  <p:childTnLst>
                                    <p:animEffect transition="out" filter="fade">
                                      <p:cBhvr>
                                        <p:cTn id="666" dur="500"/>
                                        <p:tgtEl>
                                          <p:spTgt spid="59"/>
                                        </p:tgtEl>
                                      </p:cBhvr>
                                    </p:animEffect>
                                    <p:set>
                                      <p:cBhvr>
                                        <p:cTn id="667" dur="1" fill="hold">
                                          <p:stCondLst>
                                            <p:cond delay="499"/>
                                          </p:stCondLst>
                                        </p:cTn>
                                        <p:tgtEl>
                                          <p:spTgt spid="59"/>
                                        </p:tgtEl>
                                        <p:attrNameLst>
                                          <p:attrName>style.visibility</p:attrName>
                                        </p:attrNameLst>
                                      </p:cBhvr>
                                      <p:to>
                                        <p:strVal val="hidden"/>
                                      </p:to>
                                    </p:set>
                                  </p:childTnLst>
                                </p:cTn>
                              </p:par>
                            </p:childTnLst>
                          </p:cTn>
                        </p:par>
                      </p:childTnLst>
                    </p:cTn>
                  </p:par>
                </p:childTnLst>
              </p:cTn>
              <p:nextCondLst>
                <p:cond evt="onClick" delay="0">
                  <p:tgtEl>
                    <p:spTgt spid="70"/>
                  </p:tgtEl>
                </p:cond>
              </p:nextCondLst>
            </p:seq>
            <p:seq concurrent="1" nextAc="seek">
              <p:cTn id="668" restart="whenNotActive" fill="hold" evtFilter="cancelBubble" nodeType="interactiveSeq">
                <p:stCondLst>
                  <p:cond evt="onClick" delay="0">
                    <p:tgtEl>
                      <p:spTgt spid="3088"/>
                    </p:tgtEl>
                  </p:cond>
                </p:stCondLst>
                <p:endSync evt="end" delay="0">
                  <p:rtn val="all"/>
                </p:endSync>
                <p:childTnLst>
                  <p:par>
                    <p:cTn id="669" fill="hold">
                      <p:stCondLst>
                        <p:cond delay="0"/>
                      </p:stCondLst>
                      <p:childTnLst>
                        <p:par>
                          <p:cTn id="670" fill="hold">
                            <p:stCondLst>
                              <p:cond delay="0"/>
                            </p:stCondLst>
                            <p:childTnLst>
                              <p:par>
                                <p:cTn id="671" presetID="1" presetClass="emph" presetSubtype="2" fill="hold" nodeType="clickEffect">
                                  <p:stCondLst>
                                    <p:cond delay="0"/>
                                  </p:stCondLst>
                                  <p:childTnLst>
                                    <p:animClr clrSpc="rgb" dir="cw">
                                      <p:cBhvr>
                                        <p:cTn id="672" dur="200" fill="hold"/>
                                        <p:tgtEl>
                                          <p:spTgt spid="70"/>
                                        </p:tgtEl>
                                        <p:attrNameLst>
                                          <p:attrName>fillcolor</p:attrName>
                                        </p:attrNameLst>
                                      </p:cBhvr>
                                      <p:to>
                                        <a:srgbClr val="F2DCDB"/>
                                      </p:to>
                                    </p:animClr>
                                    <p:set>
                                      <p:cBhvr>
                                        <p:cTn id="673" dur="200" fill="hold"/>
                                        <p:tgtEl>
                                          <p:spTgt spid="70"/>
                                        </p:tgtEl>
                                        <p:attrNameLst>
                                          <p:attrName>fill.type</p:attrName>
                                        </p:attrNameLst>
                                      </p:cBhvr>
                                      <p:to>
                                        <p:strVal val="solid"/>
                                      </p:to>
                                    </p:set>
                                    <p:set>
                                      <p:cBhvr>
                                        <p:cTn id="674" dur="200" fill="hold"/>
                                        <p:tgtEl>
                                          <p:spTgt spid="70"/>
                                        </p:tgtEl>
                                        <p:attrNameLst>
                                          <p:attrName>fill.on</p:attrName>
                                        </p:attrNameLst>
                                      </p:cBhvr>
                                      <p:to>
                                        <p:strVal val="true"/>
                                      </p:to>
                                    </p:set>
                                  </p:childTnLst>
                                </p:cTn>
                              </p:par>
                            </p:childTnLst>
                          </p:cTn>
                        </p:par>
                      </p:childTnLst>
                    </p:cTn>
                  </p:par>
                  <p:par>
                    <p:cTn id="675" fill="hold">
                      <p:stCondLst>
                        <p:cond delay="indefinite"/>
                      </p:stCondLst>
                      <p:childTnLst>
                        <p:par>
                          <p:cTn id="676" fill="hold">
                            <p:stCondLst>
                              <p:cond delay="0"/>
                            </p:stCondLst>
                            <p:childTnLst>
                              <p:par>
                                <p:cTn id="677" presetID="1" presetClass="emph" presetSubtype="2" fill="hold" nodeType="clickEffect">
                                  <p:stCondLst>
                                    <p:cond delay="0"/>
                                  </p:stCondLst>
                                  <p:childTnLst>
                                    <p:animClr clrSpc="rgb" dir="cw">
                                      <p:cBhvr>
                                        <p:cTn id="678" dur="200" fill="hold"/>
                                        <p:tgtEl>
                                          <p:spTgt spid="70"/>
                                        </p:tgtEl>
                                        <p:attrNameLst>
                                          <p:attrName>fillcolor</p:attrName>
                                        </p:attrNameLst>
                                      </p:cBhvr>
                                      <p:to>
                                        <a:srgbClr val="FFFFFF"/>
                                      </p:to>
                                    </p:animClr>
                                    <p:set>
                                      <p:cBhvr>
                                        <p:cTn id="679" dur="200" fill="hold"/>
                                        <p:tgtEl>
                                          <p:spTgt spid="70"/>
                                        </p:tgtEl>
                                        <p:attrNameLst>
                                          <p:attrName>fill.type</p:attrName>
                                        </p:attrNameLst>
                                      </p:cBhvr>
                                      <p:to>
                                        <p:strVal val="solid"/>
                                      </p:to>
                                    </p:set>
                                    <p:set>
                                      <p:cBhvr>
                                        <p:cTn id="680" dur="200" fill="hold"/>
                                        <p:tgtEl>
                                          <p:spTgt spid="70"/>
                                        </p:tgtEl>
                                        <p:attrNameLst>
                                          <p:attrName>fill.on</p:attrName>
                                        </p:attrNameLst>
                                      </p:cBhvr>
                                      <p:to>
                                        <p:strVal val="true"/>
                                      </p:to>
                                    </p:set>
                                  </p:childTnLst>
                                </p:cTn>
                              </p:par>
                              <p:par>
                                <p:cTn id="681" presetID="10" presetClass="exit" presetSubtype="0" fill="hold" nodeType="withEffect">
                                  <p:stCondLst>
                                    <p:cond delay="0"/>
                                  </p:stCondLst>
                                  <p:childTnLst>
                                    <p:animEffect transition="out" filter="fade">
                                      <p:cBhvr>
                                        <p:cTn id="682" dur="500"/>
                                        <p:tgtEl>
                                          <p:spTgt spid="3088"/>
                                        </p:tgtEl>
                                      </p:cBhvr>
                                    </p:animEffect>
                                    <p:set>
                                      <p:cBhvr>
                                        <p:cTn id="683" dur="1" fill="hold">
                                          <p:stCondLst>
                                            <p:cond delay="499"/>
                                          </p:stCondLst>
                                        </p:cTn>
                                        <p:tgtEl>
                                          <p:spTgt spid="3088"/>
                                        </p:tgtEl>
                                        <p:attrNameLst>
                                          <p:attrName>style.visibility</p:attrName>
                                        </p:attrNameLst>
                                      </p:cBhvr>
                                      <p:to>
                                        <p:strVal val="hidden"/>
                                      </p:to>
                                    </p:set>
                                  </p:childTnLst>
                                </p:cTn>
                              </p:par>
                              <p:par>
                                <p:cTn id="684" presetID="10" presetClass="entr" presetSubtype="0" fill="hold" grpId="1" nodeType="withEffect">
                                  <p:stCondLst>
                                    <p:cond delay="0"/>
                                  </p:stCondLst>
                                  <p:childTnLst>
                                    <p:set>
                                      <p:cBhvr>
                                        <p:cTn id="685" dur="1" fill="hold">
                                          <p:stCondLst>
                                            <p:cond delay="0"/>
                                          </p:stCondLst>
                                        </p:cTn>
                                        <p:tgtEl>
                                          <p:spTgt spid="59"/>
                                        </p:tgtEl>
                                        <p:attrNameLst>
                                          <p:attrName>style.visibility</p:attrName>
                                        </p:attrNameLst>
                                      </p:cBhvr>
                                      <p:to>
                                        <p:strVal val="visible"/>
                                      </p:to>
                                    </p:set>
                                    <p:animEffect transition="in" filter="fade">
                                      <p:cBhvr>
                                        <p:cTn id="686" dur="500"/>
                                        <p:tgtEl>
                                          <p:spTgt spid="59"/>
                                        </p:tgtEl>
                                      </p:cBhvr>
                                    </p:animEffect>
                                  </p:childTnLst>
                                </p:cTn>
                              </p:par>
                            </p:childTnLst>
                          </p:cTn>
                        </p:par>
                      </p:childTnLst>
                    </p:cTn>
                  </p:par>
                </p:childTnLst>
              </p:cTn>
              <p:nextCondLst>
                <p:cond evt="onClick" delay="0">
                  <p:tgtEl>
                    <p:spTgt spid="3088"/>
                  </p:tgtEl>
                </p:cond>
              </p:nextCondLst>
            </p:seq>
            <p:seq concurrent="1" nextAc="seek">
              <p:cTn id="687" restart="whenNotActive" fill="hold" evtFilter="cancelBubble" nodeType="interactiveSeq">
                <p:stCondLst>
                  <p:cond evt="onClick" delay="0">
                    <p:tgtEl>
                      <p:spTgt spid="78"/>
                    </p:tgtEl>
                  </p:cond>
                </p:stCondLst>
                <p:endSync evt="end" delay="0">
                  <p:rtn val="all"/>
                </p:endSync>
                <p:childTnLst>
                  <p:par>
                    <p:cTn id="688" fill="hold">
                      <p:stCondLst>
                        <p:cond delay="0"/>
                      </p:stCondLst>
                      <p:childTnLst>
                        <p:par>
                          <p:cTn id="689" fill="hold">
                            <p:stCondLst>
                              <p:cond delay="0"/>
                            </p:stCondLst>
                            <p:childTnLst>
                              <p:par>
                                <p:cTn id="690" presetID="1" presetClass="emph" presetSubtype="2" fill="hold" nodeType="clickEffect">
                                  <p:stCondLst>
                                    <p:cond delay="0"/>
                                  </p:stCondLst>
                                  <p:childTnLst>
                                    <p:animClr clrSpc="rgb" dir="cw">
                                      <p:cBhvr>
                                        <p:cTn id="691" dur="200" fill="hold"/>
                                        <p:tgtEl>
                                          <p:spTgt spid="78"/>
                                        </p:tgtEl>
                                        <p:attrNameLst>
                                          <p:attrName>fillcolor</p:attrName>
                                        </p:attrNameLst>
                                      </p:cBhvr>
                                      <p:to>
                                        <a:srgbClr val="DBEEF3"/>
                                      </p:to>
                                    </p:animClr>
                                    <p:set>
                                      <p:cBhvr>
                                        <p:cTn id="692" dur="200" fill="hold"/>
                                        <p:tgtEl>
                                          <p:spTgt spid="78"/>
                                        </p:tgtEl>
                                        <p:attrNameLst>
                                          <p:attrName>fill.type</p:attrName>
                                        </p:attrNameLst>
                                      </p:cBhvr>
                                      <p:to>
                                        <p:strVal val="solid"/>
                                      </p:to>
                                    </p:set>
                                    <p:set>
                                      <p:cBhvr>
                                        <p:cTn id="693" dur="200" fill="hold"/>
                                        <p:tgtEl>
                                          <p:spTgt spid="78"/>
                                        </p:tgtEl>
                                        <p:attrNameLst>
                                          <p:attrName>fill.on</p:attrName>
                                        </p:attrNameLst>
                                      </p:cBhvr>
                                      <p:to>
                                        <p:strVal val="true"/>
                                      </p:to>
                                    </p:set>
                                  </p:childTnLst>
                                </p:cTn>
                              </p:par>
                              <p:par>
                                <p:cTn id="694" presetID="10" presetClass="entr" presetSubtype="0" fill="hold" nodeType="withEffect">
                                  <p:stCondLst>
                                    <p:cond delay="0"/>
                                  </p:stCondLst>
                                  <p:childTnLst>
                                    <p:set>
                                      <p:cBhvr>
                                        <p:cTn id="695" dur="1" fill="hold">
                                          <p:stCondLst>
                                            <p:cond delay="0"/>
                                          </p:stCondLst>
                                        </p:cTn>
                                        <p:tgtEl>
                                          <p:spTgt spid="3087"/>
                                        </p:tgtEl>
                                        <p:attrNameLst>
                                          <p:attrName>style.visibility</p:attrName>
                                        </p:attrNameLst>
                                      </p:cBhvr>
                                      <p:to>
                                        <p:strVal val="visible"/>
                                      </p:to>
                                    </p:set>
                                    <p:animEffect transition="in" filter="fade">
                                      <p:cBhvr>
                                        <p:cTn id="696" dur="500"/>
                                        <p:tgtEl>
                                          <p:spTgt spid="3087"/>
                                        </p:tgtEl>
                                      </p:cBhvr>
                                    </p:animEffect>
                                  </p:childTnLst>
                                </p:cTn>
                              </p:par>
                              <p:par>
                                <p:cTn id="697" presetID="10" presetClass="exit" presetSubtype="0" fill="hold" grpId="0" nodeType="withEffect">
                                  <p:stCondLst>
                                    <p:cond delay="0"/>
                                  </p:stCondLst>
                                  <p:childTnLst>
                                    <p:animEffect transition="out" filter="fade">
                                      <p:cBhvr>
                                        <p:cTn id="698" dur="500"/>
                                        <p:tgtEl>
                                          <p:spTgt spid="60"/>
                                        </p:tgtEl>
                                      </p:cBhvr>
                                    </p:animEffect>
                                    <p:set>
                                      <p:cBhvr>
                                        <p:cTn id="699" dur="1" fill="hold">
                                          <p:stCondLst>
                                            <p:cond delay="499"/>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78"/>
                  </p:tgtEl>
                </p:cond>
              </p:nextCondLst>
            </p:seq>
            <p:seq concurrent="1" nextAc="seek">
              <p:cTn id="700" restart="whenNotActive" fill="hold" evtFilter="cancelBubble" nodeType="interactiveSeq">
                <p:stCondLst>
                  <p:cond evt="onClick" delay="0">
                    <p:tgtEl>
                      <p:spTgt spid="3087"/>
                    </p:tgtEl>
                  </p:cond>
                </p:stCondLst>
                <p:endSync evt="end" delay="0">
                  <p:rtn val="all"/>
                </p:endSync>
                <p:childTnLst>
                  <p:par>
                    <p:cTn id="701" fill="hold">
                      <p:stCondLst>
                        <p:cond delay="0"/>
                      </p:stCondLst>
                      <p:childTnLst>
                        <p:par>
                          <p:cTn id="702" fill="hold">
                            <p:stCondLst>
                              <p:cond delay="0"/>
                            </p:stCondLst>
                            <p:childTnLst>
                              <p:par>
                                <p:cTn id="703" presetID="1" presetClass="emph" presetSubtype="2" fill="hold" nodeType="clickEffect">
                                  <p:stCondLst>
                                    <p:cond delay="0"/>
                                  </p:stCondLst>
                                  <p:childTnLst>
                                    <p:animClr clrSpc="rgb" dir="cw">
                                      <p:cBhvr>
                                        <p:cTn id="704" dur="200" fill="hold"/>
                                        <p:tgtEl>
                                          <p:spTgt spid="78"/>
                                        </p:tgtEl>
                                        <p:attrNameLst>
                                          <p:attrName>fillcolor</p:attrName>
                                        </p:attrNameLst>
                                      </p:cBhvr>
                                      <p:to>
                                        <a:srgbClr val="F2DCDB"/>
                                      </p:to>
                                    </p:animClr>
                                    <p:set>
                                      <p:cBhvr>
                                        <p:cTn id="705" dur="200" fill="hold"/>
                                        <p:tgtEl>
                                          <p:spTgt spid="78"/>
                                        </p:tgtEl>
                                        <p:attrNameLst>
                                          <p:attrName>fill.type</p:attrName>
                                        </p:attrNameLst>
                                      </p:cBhvr>
                                      <p:to>
                                        <p:strVal val="solid"/>
                                      </p:to>
                                    </p:set>
                                    <p:set>
                                      <p:cBhvr>
                                        <p:cTn id="706" dur="200" fill="hold"/>
                                        <p:tgtEl>
                                          <p:spTgt spid="78"/>
                                        </p:tgtEl>
                                        <p:attrNameLst>
                                          <p:attrName>fill.on</p:attrName>
                                        </p:attrNameLst>
                                      </p:cBhvr>
                                      <p:to>
                                        <p:strVal val="true"/>
                                      </p:to>
                                    </p:set>
                                  </p:childTnLst>
                                </p:cTn>
                              </p:par>
                            </p:childTnLst>
                          </p:cTn>
                        </p:par>
                      </p:childTnLst>
                    </p:cTn>
                  </p:par>
                  <p:par>
                    <p:cTn id="707" fill="hold">
                      <p:stCondLst>
                        <p:cond delay="indefinite"/>
                      </p:stCondLst>
                      <p:childTnLst>
                        <p:par>
                          <p:cTn id="708" fill="hold">
                            <p:stCondLst>
                              <p:cond delay="0"/>
                            </p:stCondLst>
                            <p:childTnLst>
                              <p:par>
                                <p:cTn id="709" presetID="1" presetClass="emph" presetSubtype="2" fill="hold" nodeType="clickEffect">
                                  <p:stCondLst>
                                    <p:cond delay="0"/>
                                  </p:stCondLst>
                                  <p:childTnLst>
                                    <p:animClr clrSpc="rgb" dir="cw">
                                      <p:cBhvr>
                                        <p:cTn id="710" dur="200" fill="hold"/>
                                        <p:tgtEl>
                                          <p:spTgt spid="78"/>
                                        </p:tgtEl>
                                        <p:attrNameLst>
                                          <p:attrName>fillcolor</p:attrName>
                                        </p:attrNameLst>
                                      </p:cBhvr>
                                      <p:to>
                                        <a:srgbClr val="FFFFFF"/>
                                      </p:to>
                                    </p:animClr>
                                    <p:set>
                                      <p:cBhvr>
                                        <p:cTn id="711" dur="200" fill="hold"/>
                                        <p:tgtEl>
                                          <p:spTgt spid="78"/>
                                        </p:tgtEl>
                                        <p:attrNameLst>
                                          <p:attrName>fill.type</p:attrName>
                                        </p:attrNameLst>
                                      </p:cBhvr>
                                      <p:to>
                                        <p:strVal val="solid"/>
                                      </p:to>
                                    </p:set>
                                    <p:set>
                                      <p:cBhvr>
                                        <p:cTn id="712" dur="200" fill="hold"/>
                                        <p:tgtEl>
                                          <p:spTgt spid="78"/>
                                        </p:tgtEl>
                                        <p:attrNameLst>
                                          <p:attrName>fill.on</p:attrName>
                                        </p:attrNameLst>
                                      </p:cBhvr>
                                      <p:to>
                                        <p:strVal val="true"/>
                                      </p:to>
                                    </p:set>
                                  </p:childTnLst>
                                </p:cTn>
                              </p:par>
                              <p:par>
                                <p:cTn id="713" presetID="10" presetClass="exit" presetSubtype="0" fill="hold" nodeType="withEffect">
                                  <p:stCondLst>
                                    <p:cond delay="0"/>
                                  </p:stCondLst>
                                  <p:childTnLst>
                                    <p:animEffect transition="out" filter="fade">
                                      <p:cBhvr>
                                        <p:cTn id="714" dur="500"/>
                                        <p:tgtEl>
                                          <p:spTgt spid="3087"/>
                                        </p:tgtEl>
                                      </p:cBhvr>
                                    </p:animEffect>
                                    <p:set>
                                      <p:cBhvr>
                                        <p:cTn id="715" dur="1" fill="hold">
                                          <p:stCondLst>
                                            <p:cond delay="499"/>
                                          </p:stCondLst>
                                        </p:cTn>
                                        <p:tgtEl>
                                          <p:spTgt spid="3087"/>
                                        </p:tgtEl>
                                        <p:attrNameLst>
                                          <p:attrName>style.visibility</p:attrName>
                                        </p:attrNameLst>
                                      </p:cBhvr>
                                      <p:to>
                                        <p:strVal val="hidden"/>
                                      </p:to>
                                    </p:set>
                                  </p:childTnLst>
                                </p:cTn>
                              </p:par>
                              <p:par>
                                <p:cTn id="716" presetID="10" presetClass="entr" presetSubtype="0" fill="hold" grpId="1" nodeType="withEffect">
                                  <p:stCondLst>
                                    <p:cond delay="0"/>
                                  </p:stCondLst>
                                  <p:childTnLst>
                                    <p:set>
                                      <p:cBhvr>
                                        <p:cTn id="717" dur="1" fill="hold">
                                          <p:stCondLst>
                                            <p:cond delay="0"/>
                                          </p:stCondLst>
                                        </p:cTn>
                                        <p:tgtEl>
                                          <p:spTgt spid="60"/>
                                        </p:tgtEl>
                                        <p:attrNameLst>
                                          <p:attrName>style.visibility</p:attrName>
                                        </p:attrNameLst>
                                      </p:cBhvr>
                                      <p:to>
                                        <p:strVal val="visible"/>
                                      </p:to>
                                    </p:set>
                                    <p:animEffect transition="in" filter="fade">
                                      <p:cBhvr>
                                        <p:cTn id="718" dur="500"/>
                                        <p:tgtEl>
                                          <p:spTgt spid="60"/>
                                        </p:tgtEl>
                                      </p:cBhvr>
                                    </p:animEffect>
                                  </p:childTnLst>
                                </p:cTn>
                              </p:par>
                            </p:childTnLst>
                          </p:cTn>
                        </p:par>
                      </p:childTnLst>
                    </p:cTn>
                  </p:par>
                </p:childTnLst>
              </p:cTn>
              <p:nextCondLst>
                <p:cond evt="onClick" delay="0">
                  <p:tgtEl>
                    <p:spTgt spid="3087"/>
                  </p:tgtEl>
                </p:cond>
              </p:nextCondLst>
            </p:seq>
            <p:seq concurrent="1" nextAc="seek">
              <p:cTn id="719" restart="whenNotActive" fill="hold" evtFilter="cancelBubble" nodeType="interactiveSeq">
                <p:stCondLst>
                  <p:cond evt="onClick" delay="0">
                    <p:tgtEl>
                      <p:spTgt spid="81"/>
                    </p:tgtEl>
                  </p:cond>
                </p:stCondLst>
                <p:endSync evt="end" delay="0">
                  <p:rtn val="all"/>
                </p:endSync>
                <p:childTnLst>
                  <p:par>
                    <p:cTn id="720" fill="hold">
                      <p:stCondLst>
                        <p:cond delay="0"/>
                      </p:stCondLst>
                      <p:childTnLst>
                        <p:par>
                          <p:cTn id="721" fill="hold">
                            <p:stCondLst>
                              <p:cond delay="0"/>
                            </p:stCondLst>
                            <p:childTnLst>
                              <p:par>
                                <p:cTn id="722" presetID="1" presetClass="emph" presetSubtype="2" fill="hold" nodeType="clickEffect">
                                  <p:stCondLst>
                                    <p:cond delay="0"/>
                                  </p:stCondLst>
                                  <p:childTnLst>
                                    <p:animClr clrSpc="rgb" dir="cw">
                                      <p:cBhvr>
                                        <p:cTn id="723" dur="200" fill="hold"/>
                                        <p:tgtEl>
                                          <p:spTgt spid="81"/>
                                        </p:tgtEl>
                                        <p:attrNameLst>
                                          <p:attrName>fillcolor</p:attrName>
                                        </p:attrNameLst>
                                      </p:cBhvr>
                                      <p:to>
                                        <a:srgbClr val="DBEEF3"/>
                                      </p:to>
                                    </p:animClr>
                                    <p:set>
                                      <p:cBhvr>
                                        <p:cTn id="724" dur="200" fill="hold"/>
                                        <p:tgtEl>
                                          <p:spTgt spid="81"/>
                                        </p:tgtEl>
                                        <p:attrNameLst>
                                          <p:attrName>fill.type</p:attrName>
                                        </p:attrNameLst>
                                      </p:cBhvr>
                                      <p:to>
                                        <p:strVal val="solid"/>
                                      </p:to>
                                    </p:set>
                                    <p:set>
                                      <p:cBhvr>
                                        <p:cTn id="725" dur="200" fill="hold"/>
                                        <p:tgtEl>
                                          <p:spTgt spid="81"/>
                                        </p:tgtEl>
                                        <p:attrNameLst>
                                          <p:attrName>fill.on</p:attrName>
                                        </p:attrNameLst>
                                      </p:cBhvr>
                                      <p:to>
                                        <p:strVal val="true"/>
                                      </p:to>
                                    </p:set>
                                  </p:childTnLst>
                                </p:cTn>
                              </p:par>
                              <p:par>
                                <p:cTn id="726" presetID="10" presetClass="entr" presetSubtype="0" fill="hold" nodeType="withEffect">
                                  <p:stCondLst>
                                    <p:cond delay="0"/>
                                  </p:stCondLst>
                                  <p:childTnLst>
                                    <p:set>
                                      <p:cBhvr>
                                        <p:cTn id="727" dur="1" fill="hold">
                                          <p:stCondLst>
                                            <p:cond delay="0"/>
                                          </p:stCondLst>
                                        </p:cTn>
                                        <p:tgtEl>
                                          <p:spTgt spid="3086"/>
                                        </p:tgtEl>
                                        <p:attrNameLst>
                                          <p:attrName>style.visibility</p:attrName>
                                        </p:attrNameLst>
                                      </p:cBhvr>
                                      <p:to>
                                        <p:strVal val="visible"/>
                                      </p:to>
                                    </p:set>
                                    <p:animEffect transition="in" filter="fade">
                                      <p:cBhvr>
                                        <p:cTn id="728" dur="500"/>
                                        <p:tgtEl>
                                          <p:spTgt spid="3086"/>
                                        </p:tgtEl>
                                      </p:cBhvr>
                                    </p:animEffect>
                                  </p:childTnLst>
                                </p:cTn>
                              </p:par>
                              <p:par>
                                <p:cTn id="729" presetID="10" presetClass="exit" presetSubtype="0" fill="hold" grpId="0" nodeType="withEffect">
                                  <p:stCondLst>
                                    <p:cond delay="0"/>
                                  </p:stCondLst>
                                  <p:childTnLst>
                                    <p:animEffect transition="out" filter="fade">
                                      <p:cBhvr>
                                        <p:cTn id="730" dur="500"/>
                                        <p:tgtEl>
                                          <p:spTgt spid="61"/>
                                        </p:tgtEl>
                                      </p:cBhvr>
                                    </p:animEffect>
                                    <p:set>
                                      <p:cBhvr>
                                        <p:cTn id="731" dur="1" fill="hold">
                                          <p:stCondLst>
                                            <p:cond delay="499"/>
                                          </p:stCondLst>
                                        </p:cTn>
                                        <p:tgtEl>
                                          <p:spTgt spid="61"/>
                                        </p:tgtEl>
                                        <p:attrNameLst>
                                          <p:attrName>style.visibility</p:attrName>
                                        </p:attrNameLst>
                                      </p:cBhvr>
                                      <p:to>
                                        <p:strVal val="hidden"/>
                                      </p:to>
                                    </p:set>
                                  </p:childTnLst>
                                </p:cTn>
                              </p:par>
                            </p:childTnLst>
                          </p:cTn>
                        </p:par>
                      </p:childTnLst>
                    </p:cTn>
                  </p:par>
                </p:childTnLst>
              </p:cTn>
              <p:nextCondLst>
                <p:cond evt="onClick" delay="0">
                  <p:tgtEl>
                    <p:spTgt spid="81"/>
                  </p:tgtEl>
                </p:cond>
              </p:nextCondLst>
            </p:seq>
            <p:seq concurrent="1" nextAc="seek">
              <p:cTn id="732" restart="whenNotActive" fill="hold" evtFilter="cancelBubble" nodeType="interactiveSeq">
                <p:stCondLst>
                  <p:cond evt="onClick" delay="0">
                    <p:tgtEl>
                      <p:spTgt spid="3086"/>
                    </p:tgtEl>
                  </p:cond>
                </p:stCondLst>
                <p:endSync evt="end" delay="0">
                  <p:rtn val="all"/>
                </p:endSync>
                <p:childTnLst>
                  <p:par>
                    <p:cTn id="733" fill="hold">
                      <p:stCondLst>
                        <p:cond delay="0"/>
                      </p:stCondLst>
                      <p:childTnLst>
                        <p:par>
                          <p:cTn id="734" fill="hold">
                            <p:stCondLst>
                              <p:cond delay="0"/>
                            </p:stCondLst>
                            <p:childTnLst>
                              <p:par>
                                <p:cTn id="735" presetID="1" presetClass="emph" presetSubtype="2" fill="hold" nodeType="clickEffect">
                                  <p:stCondLst>
                                    <p:cond delay="0"/>
                                  </p:stCondLst>
                                  <p:childTnLst>
                                    <p:animClr clrSpc="rgb" dir="cw">
                                      <p:cBhvr>
                                        <p:cTn id="736" dur="200" fill="hold"/>
                                        <p:tgtEl>
                                          <p:spTgt spid="81"/>
                                        </p:tgtEl>
                                        <p:attrNameLst>
                                          <p:attrName>fillcolor</p:attrName>
                                        </p:attrNameLst>
                                      </p:cBhvr>
                                      <p:to>
                                        <a:srgbClr val="F2DCDB"/>
                                      </p:to>
                                    </p:animClr>
                                    <p:set>
                                      <p:cBhvr>
                                        <p:cTn id="737" dur="200" fill="hold"/>
                                        <p:tgtEl>
                                          <p:spTgt spid="81"/>
                                        </p:tgtEl>
                                        <p:attrNameLst>
                                          <p:attrName>fill.type</p:attrName>
                                        </p:attrNameLst>
                                      </p:cBhvr>
                                      <p:to>
                                        <p:strVal val="solid"/>
                                      </p:to>
                                    </p:set>
                                    <p:set>
                                      <p:cBhvr>
                                        <p:cTn id="738" dur="200" fill="hold"/>
                                        <p:tgtEl>
                                          <p:spTgt spid="81"/>
                                        </p:tgtEl>
                                        <p:attrNameLst>
                                          <p:attrName>fill.on</p:attrName>
                                        </p:attrNameLst>
                                      </p:cBhvr>
                                      <p:to>
                                        <p:strVal val="true"/>
                                      </p:to>
                                    </p:set>
                                  </p:childTnLst>
                                </p:cTn>
                              </p:par>
                            </p:childTnLst>
                          </p:cTn>
                        </p:par>
                      </p:childTnLst>
                    </p:cTn>
                  </p:par>
                  <p:par>
                    <p:cTn id="739" fill="hold">
                      <p:stCondLst>
                        <p:cond delay="indefinite"/>
                      </p:stCondLst>
                      <p:childTnLst>
                        <p:par>
                          <p:cTn id="740" fill="hold">
                            <p:stCondLst>
                              <p:cond delay="0"/>
                            </p:stCondLst>
                            <p:childTnLst>
                              <p:par>
                                <p:cTn id="741" presetID="1" presetClass="emph" presetSubtype="2" fill="hold" nodeType="clickEffect">
                                  <p:stCondLst>
                                    <p:cond delay="0"/>
                                  </p:stCondLst>
                                  <p:childTnLst>
                                    <p:animClr clrSpc="rgb" dir="cw">
                                      <p:cBhvr>
                                        <p:cTn id="742" dur="200" fill="hold"/>
                                        <p:tgtEl>
                                          <p:spTgt spid="81"/>
                                        </p:tgtEl>
                                        <p:attrNameLst>
                                          <p:attrName>fillcolor</p:attrName>
                                        </p:attrNameLst>
                                      </p:cBhvr>
                                      <p:to>
                                        <a:srgbClr val="FFFFFF"/>
                                      </p:to>
                                    </p:animClr>
                                    <p:set>
                                      <p:cBhvr>
                                        <p:cTn id="743" dur="200" fill="hold"/>
                                        <p:tgtEl>
                                          <p:spTgt spid="81"/>
                                        </p:tgtEl>
                                        <p:attrNameLst>
                                          <p:attrName>fill.type</p:attrName>
                                        </p:attrNameLst>
                                      </p:cBhvr>
                                      <p:to>
                                        <p:strVal val="solid"/>
                                      </p:to>
                                    </p:set>
                                    <p:set>
                                      <p:cBhvr>
                                        <p:cTn id="744" dur="200" fill="hold"/>
                                        <p:tgtEl>
                                          <p:spTgt spid="81"/>
                                        </p:tgtEl>
                                        <p:attrNameLst>
                                          <p:attrName>fill.on</p:attrName>
                                        </p:attrNameLst>
                                      </p:cBhvr>
                                      <p:to>
                                        <p:strVal val="true"/>
                                      </p:to>
                                    </p:set>
                                  </p:childTnLst>
                                </p:cTn>
                              </p:par>
                              <p:par>
                                <p:cTn id="745" presetID="10" presetClass="exit" presetSubtype="0" fill="hold" nodeType="withEffect">
                                  <p:stCondLst>
                                    <p:cond delay="0"/>
                                  </p:stCondLst>
                                  <p:childTnLst>
                                    <p:animEffect transition="out" filter="fade">
                                      <p:cBhvr>
                                        <p:cTn id="746" dur="500"/>
                                        <p:tgtEl>
                                          <p:spTgt spid="3086"/>
                                        </p:tgtEl>
                                      </p:cBhvr>
                                    </p:animEffect>
                                    <p:set>
                                      <p:cBhvr>
                                        <p:cTn id="747" dur="1" fill="hold">
                                          <p:stCondLst>
                                            <p:cond delay="499"/>
                                          </p:stCondLst>
                                        </p:cTn>
                                        <p:tgtEl>
                                          <p:spTgt spid="3086"/>
                                        </p:tgtEl>
                                        <p:attrNameLst>
                                          <p:attrName>style.visibility</p:attrName>
                                        </p:attrNameLst>
                                      </p:cBhvr>
                                      <p:to>
                                        <p:strVal val="hidden"/>
                                      </p:to>
                                    </p:set>
                                  </p:childTnLst>
                                </p:cTn>
                              </p:par>
                              <p:par>
                                <p:cTn id="748" presetID="10" presetClass="entr" presetSubtype="0" fill="hold" grpId="1" nodeType="withEffect">
                                  <p:stCondLst>
                                    <p:cond delay="0"/>
                                  </p:stCondLst>
                                  <p:childTnLst>
                                    <p:set>
                                      <p:cBhvr>
                                        <p:cTn id="749" dur="1" fill="hold">
                                          <p:stCondLst>
                                            <p:cond delay="0"/>
                                          </p:stCondLst>
                                        </p:cTn>
                                        <p:tgtEl>
                                          <p:spTgt spid="61"/>
                                        </p:tgtEl>
                                        <p:attrNameLst>
                                          <p:attrName>style.visibility</p:attrName>
                                        </p:attrNameLst>
                                      </p:cBhvr>
                                      <p:to>
                                        <p:strVal val="visible"/>
                                      </p:to>
                                    </p:set>
                                    <p:animEffect transition="in" filter="fade">
                                      <p:cBhvr>
                                        <p:cTn id="750" dur="500"/>
                                        <p:tgtEl>
                                          <p:spTgt spid="61"/>
                                        </p:tgtEl>
                                      </p:cBhvr>
                                    </p:animEffect>
                                  </p:childTnLst>
                                </p:cTn>
                              </p:par>
                            </p:childTnLst>
                          </p:cTn>
                        </p:par>
                      </p:childTnLst>
                    </p:cTn>
                  </p:par>
                </p:childTnLst>
              </p:cTn>
              <p:nextCondLst>
                <p:cond evt="onClick" delay="0">
                  <p:tgtEl>
                    <p:spTgt spid="3086"/>
                  </p:tgtEl>
                </p:cond>
              </p:nextCondLst>
            </p:seq>
            <p:seq concurrent="1" nextAc="seek">
              <p:cTn id="751" restart="whenNotActive" fill="hold" evtFilter="cancelBubble" nodeType="interactiveSeq">
                <p:stCondLst>
                  <p:cond evt="onClick" delay="0">
                    <p:tgtEl>
                      <p:spTgt spid="25"/>
                    </p:tgtEl>
                  </p:cond>
                </p:stCondLst>
                <p:endSync evt="end" delay="0">
                  <p:rtn val="all"/>
                </p:endSync>
                <p:childTnLst>
                  <p:par>
                    <p:cTn id="752" fill="hold">
                      <p:stCondLst>
                        <p:cond delay="0"/>
                      </p:stCondLst>
                      <p:childTnLst>
                        <p:par>
                          <p:cTn id="753" fill="hold">
                            <p:stCondLst>
                              <p:cond delay="0"/>
                            </p:stCondLst>
                            <p:childTnLst>
                              <p:par>
                                <p:cTn id="754" presetID="1" presetClass="emph" presetSubtype="2" fill="hold" nodeType="clickEffect">
                                  <p:stCondLst>
                                    <p:cond delay="0"/>
                                  </p:stCondLst>
                                  <p:childTnLst>
                                    <p:animClr clrSpc="rgb" dir="cw">
                                      <p:cBhvr>
                                        <p:cTn id="755" dur="200" fill="hold"/>
                                        <p:tgtEl>
                                          <p:spTgt spid="73"/>
                                        </p:tgtEl>
                                        <p:attrNameLst>
                                          <p:attrName>fillcolor</p:attrName>
                                        </p:attrNameLst>
                                      </p:cBhvr>
                                      <p:to>
                                        <a:srgbClr val="F2DCDB"/>
                                      </p:to>
                                    </p:animClr>
                                    <p:set>
                                      <p:cBhvr>
                                        <p:cTn id="756" dur="200" fill="hold"/>
                                        <p:tgtEl>
                                          <p:spTgt spid="73"/>
                                        </p:tgtEl>
                                        <p:attrNameLst>
                                          <p:attrName>fill.type</p:attrName>
                                        </p:attrNameLst>
                                      </p:cBhvr>
                                      <p:to>
                                        <p:strVal val="solid"/>
                                      </p:to>
                                    </p:set>
                                    <p:set>
                                      <p:cBhvr>
                                        <p:cTn id="757" dur="200" fill="hold"/>
                                        <p:tgtEl>
                                          <p:spTgt spid="73"/>
                                        </p:tgtEl>
                                        <p:attrNameLst>
                                          <p:attrName>fill.on</p:attrName>
                                        </p:attrNameLst>
                                      </p:cBhvr>
                                      <p:to>
                                        <p:strVal val="true"/>
                                      </p:to>
                                    </p:set>
                                  </p:childTnLst>
                                </p:cTn>
                              </p:par>
                            </p:childTnLst>
                          </p:cTn>
                        </p:par>
                      </p:childTnLst>
                    </p:cTn>
                  </p:par>
                  <p:par>
                    <p:cTn id="758" fill="hold">
                      <p:stCondLst>
                        <p:cond delay="indefinite"/>
                      </p:stCondLst>
                      <p:childTnLst>
                        <p:par>
                          <p:cTn id="759" fill="hold">
                            <p:stCondLst>
                              <p:cond delay="0"/>
                            </p:stCondLst>
                            <p:childTnLst>
                              <p:par>
                                <p:cTn id="760" presetID="1" presetClass="emph" presetSubtype="2" fill="hold" nodeType="clickEffect">
                                  <p:stCondLst>
                                    <p:cond delay="0"/>
                                  </p:stCondLst>
                                  <p:childTnLst>
                                    <p:animClr clrSpc="rgb" dir="cw">
                                      <p:cBhvr>
                                        <p:cTn id="761" dur="200" fill="hold"/>
                                        <p:tgtEl>
                                          <p:spTgt spid="73"/>
                                        </p:tgtEl>
                                        <p:attrNameLst>
                                          <p:attrName>fillcolor</p:attrName>
                                        </p:attrNameLst>
                                      </p:cBhvr>
                                      <p:to>
                                        <a:schemeClr val="bg1"/>
                                      </p:to>
                                    </p:animClr>
                                    <p:set>
                                      <p:cBhvr>
                                        <p:cTn id="762" dur="200" fill="hold"/>
                                        <p:tgtEl>
                                          <p:spTgt spid="73"/>
                                        </p:tgtEl>
                                        <p:attrNameLst>
                                          <p:attrName>fill.type</p:attrName>
                                        </p:attrNameLst>
                                      </p:cBhvr>
                                      <p:to>
                                        <p:strVal val="solid"/>
                                      </p:to>
                                    </p:set>
                                    <p:set>
                                      <p:cBhvr>
                                        <p:cTn id="763" dur="200" fill="hold"/>
                                        <p:tgtEl>
                                          <p:spTgt spid="73"/>
                                        </p:tgtEl>
                                        <p:attrNameLst>
                                          <p:attrName>fill.on</p:attrName>
                                        </p:attrNameLst>
                                      </p:cBhvr>
                                      <p:to>
                                        <p:strVal val="true"/>
                                      </p:to>
                                    </p:set>
                                  </p:childTnLst>
                                </p:cTn>
                              </p:par>
                              <p:par>
                                <p:cTn id="764" presetID="10" presetClass="exit" presetSubtype="0" fill="hold" nodeType="withEffect">
                                  <p:stCondLst>
                                    <p:cond delay="0"/>
                                  </p:stCondLst>
                                  <p:childTnLst>
                                    <p:animEffect transition="out" filter="fade">
                                      <p:cBhvr>
                                        <p:cTn id="765" dur="500"/>
                                        <p:tgtEl>
                                          <p:spTgt spid="25"/>
                                        </p:tgtEl>
                                      </p:cBhvr>
                                    </p:animEffect>
                                    <p:set>
                                      <p:cBhvr>
                                        <p:cTn id="766" dur="1" fill="hold">
                                          <p:stCondLst>
                                            <p:cond delay="499"/>
                                          </p:stCondLst>
                                        </p:cTn>
                                        <p:tgtEl>
                                          <p:spTgt spid="25"/>
                                        </p:tgtEl>
                                        <p:attrNameLst>
                                          <p:attrName>style.visibility</p:attrName>
                                        </p:attrNameLst>
                                      </p:cBhvr>
                                      <p:to>
                                        <p:strVal val="hidden"/>
                                      </p:to>
                                    </p:set>
                                  </p:childTnLst>
                                </p:cTn>
                              </p:par>
                              <p:par>
                                <p:cTn id="767" presetID="10" presetClass="entr" presetSubtype="0" fill="hold" grpId="1" nodeType="withEffect">
                                  <p:stCondLst>
                                    <p:cond delay="0"/>
                                  </p:stCondLst>
                                  <p:childTnLst>
                                    <p:set>
                                      <p:cBhvr>
                                        <p:cTn id="768" dur="1" fill="hold">
                                          <p:stCondLst>
                                            <p:cond delay="0"/>
                                          </p:stCondLst>
                                        </p:cTn>
                                        <p:tgtEl>
                                          <p:spTgt spid="55"/>
                                        </p:tgtEl>
                                        <p:attrNameLst>
                                          <p:attrName>style.visibility</p:attrName>
                                        </p:attrNameLst>
                                      </p:cBhvr>
                                      <p:to>
                                        <p:strVal val="visible"/>
                                      </p:to>
                                    </p:set>
                                    <p:animEffect transition="in" filter="fade">
                                      <p:cBhvr>
                                        <p:cTn id="769" dur="500"/>
                                        <p:tgtEl>
                                          <p:spTgt spid="55"/>
                                        </p:tgtEl>
                                      </p:cBhvr>
                                    </p:animEffect>
                                  </p:childTnLst>
                                </p:cTn>
                              </p:par>
                            </p:childTnLst>
                          </p:cTn>
                        </p:par>
                      </p:childTnLst>
                    </p:cTn>
                  </p:par>
                </p:childTnLst>
              </p:cTn>
              <p:nextCondLst>
                <p:cond evt="onClick" delay="0">
                  <p:tgtEl>
                    <p:spTgt spid="25"/>
                  </p:tgtEl>
                </p:cond>
              </p:nextCondLst>
            </p:seq>
          </p:childTnLst>
        </p:cTn>
      </p:par>
    </p:tnLst>
    <p:bldLst>
      <p:bldP spid="32" grpId="0" animBg="1"/>
      <p:bldP spid="32" grpId="1" animBg="1"/>
      <p:bldP spid="33" grpId="0" animBg="1"/>
      <p:bldP spid="33" grpId="1" animBg="1"/>
      <p:bldP spid="34" grpId="0" animBg="1"/>
      <p:bldP spid="34" grpId="1" animBg="1"/>
      <p:bldP spid="35" grpId="0" animBg="1"/>
      <p:bldP spid="35" grpId="1" animBg="1"/>
      <p:bldP spid="42" grpId="0" animBg="1"/>
      <p:bldP spid="42" grpId="1" animBg="1"/>
      <p:bldP spid="43" grpId="0" animBg="1"/>
      <p:bldP spid="43" grpId="1" animBg="1"/>
      <p:bldP spid="44" grpId="0" animBg="1"/>
      <p:bldP spid="44" grpId="1" animBg="1"/>
      <p:bldP spid="45" grpId="0" animBg="1"/>
      <p:bldP spid="45" grpId="1" animBg="1"/>
      <p:bldP spid="47" grpId="0" animBg="1"/>
      <p:bldP spid="47" grpId="1" animBg="1"/>
      <p:bldP spid="48" grpId="0" animBg="1"/>
      <p:bldP spid="48" grpId="1" animBg="1"/>
      <p:bldP spid="49" grpId="0" animBg="1"/>
      <p:bldP spid="49" grpId="1" animBg="1"/>
      <p:bldP spid="50" grpId="0" animBg="1"/>
      <p:bldP spid="50" grpId="1" animBg="1"/>
      <p:bldP spid="51" grpId="0" animBg="1"/>
      <p:bldP spid="51" grpId="1" animBg="1"/>
      <p:bldP spid="52" grpId="0" animBg="1"/>
      <p:bldP spid="52" grpId="1" animBg="1"/>
      <p:bldP spid="53" grpId="0" animBg="1"/>
      <p:bldP spid="53" grpId="1" animBg="1"/>
      <p:bldP spid="54" grpId="0" animBg="1"/>
      <p:bldP spid="54" grpId="1" animBg="1"/>
      <p:bldP spid="55" grpId="0" animBg="1"/>
      <p:bldP spid="55" grpId="1" animBg="1"/>
      <p:bldP spid="56" grpId="0" animBg="1"/>
      <p:bldP spid="56" grpId="1" animBg="1"/>
      <p:bldP spid="57" grpId="0" animBg="1"/>
      <p:bldP spid="57" grpId="1" animBg="1"/>
      <p:bldP spid="58" grpId="0" animBg="1"/>
      <p:bldP spid="58" grpId="1" animBg="1"/>
      <p:bldP spid="59" grpId="0" animBg="1"/>
      <p:bldP spid="59" grpId="1" animBg="1"/>
      <p:bldP spid="60" grpId="0" animBg="1"/>
      <p:bldP spid="60" grpId="1" animBg="1"/>
      <p:bldP spid="61" grpId="0" animBg="1"/>
      <p:bldP spid="61" grpId="1" animBg="1"/>
      <p:bldP spid="46" grpId="0" animBg="1"/>
      <p:bldP spid="4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0"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5122" name="Rectangle 1"/>
          <p:cNvSpPr>
            <a:spLocks noChangeArrowheads="1"/>
          </p:cNvSpPr>
          <p:nvPr/>
        </p:nvSpPr>
        <p:spPr bwMode="auto">
          <a:xfrm>
            <a:off x="656530" y="1530350"/>
            <a:ext cx="823595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2800" b="1" dirty="0">
                <a:solidFill>
                  <a:srgbClr val="00B0F0"/>
                </a:solidFill>
                <a:latin typeface="Arial" panose="020B0604020202020204" pitchFamily="34" charset="0"/>
                <a:cs typeface="Arial" panose="020B0604020202020204" pitchFamily="34" charset="0"/>
              </a:rPr>
              <a:t>Question 1</a:t>
            </a: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Other than water, what else is taken up by a plant’s root hair cells?</a:t>
            </a:r>
          </a:p>
        </p:txBody>
      </p:sp>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Mineral ions</a:t>
            </a:r>
          </a:p>
        </p:txBody>
      </p:sp>
      <p:sp>
        <p:nvSpPr>
          <p:cNvPr id="9" name="TextBox 8" title="Answer box"/>
          <p:cNvSpPr txBox="1"/>
          <p:nvPr/>
        </p:nvSpPr>
        <p:spPr>
          <a:xfrm>
            <a:off x="3877286" y="4319428"/>
            <a:ext cx="3503026" cy="477724"/>
          </a:xfrm>
          <a:prstGeom prst="rect">
            <a:avLst/>
          </a:prstGeom>
          <a:solidFill>
            <a:schemeClr val="bg1"/>
          </a:solidFill>
          <a:ln w="19050">
            <a:solidFill>
              <a:srgbClr val="C6DFE9"/>
            </a:solidFill>
          </a:ln>
          <a:effectLst/>
        </p:spPr>
        <p:txBody>
          <a:bodyPr>
            <a:spAutoFit/>
          </a:bodyPr>
          <a:lstStyle/>
          <a:p>
            <a:pPr fontAlgn="auto">
              <a:spcBef>
                <a:spcPts val="0"/>
              </a:spcBef>
              <a:spcAft>
                <a:spcPts val="0"/>
              </a:spcAft>
              <a:defRPr/>
            </a:pPr>
            <a:endParaRPr lang="en-GB" dirty="0">
              <a:latin typeface="+mn-lt"/>
              <a:cs typeface="+mn-cs"/>
            </a:endParaRPr>
          </a:p>
        </p:txBody>
      </p:sp>
      <p:grpSp>
        <p:nvGrpSpPr>
          <p:cNvPr id="2" name="Group 1" title="Reveal answer"/>
          <p:cNvGrpSpPr/>
          <p:nvPr/>
        </p:nvGrpSpPr>
        <p:grpSpPr>
          <a:xfrm>
            <a:off x="1770063" y="4319588"/>
            <a:ext cx="1719262" cy="477837"/>
            <a:chOff x="1770063" y="4319588"/>
            <a:chExt cx="1719262" cy="477837"/>
          </a:xfrm>
        </p:grpSpPr>
        <p:sp>
          <p:nvSpPr>
            <p:cNvPr id="8" name="Rounded Rectangle 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3080"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ounded Rectangle 18"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3081"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03614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6"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6146" name="Rectangle 1"/>
          <p:cNvSpPr>
            <a:spLocks noChangeArrowheads="1"/>
          </p:cNvSpPr>
          <p:nvPr/>
        </p:nvSpPr>
        <p:spPr bwMode="auto">
          <a:xfrm>
            <a:off x="1475501" y="1530350"/>
            <a:ext cx="6552883"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2</a:t>
            </a: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What name is given to the tissue through which </a:t>
            </a:r>
            <a:r>
              <a:rPr lang="en-GB" altLang="en-US" sz="1600" dirty="0" smtClean="0">
                <a:latin typeface="Arial" panose="020B0604020202020204" pitchFamily="34" charset="0"/>
                <a:cs typeface="Arial" panose="020B0604020202020204" pitchFamily="34" charset="0"/>
              </a:rPr>
              <a:t>most </a:t>
            </a:r>
            <a:r>
              <a:rPr lang="en-GB" altLang="en-US" sz="1600" dirty="0">
                <a:latin typeface="Arial" panose="020B0604020202020204" pitchFamily="34" charset="0"/>
                <a:cs typeface="Arial" panose="020B0604020202020204" pitchFamily="34" charset="0"/>
              </a:rPr>
              <a:t>water </a:t>
            </a:r>
            <a:r>
              <a:rPr lang="en-GB" altLang="en-US" sz="1600" dirty="0" smtClean="0">
                <a:latin typeface="Arial" panose="020B0604020202020204" pitchFamily="34" charset="0"/>
                <a:cs typeface="Arial" panose="020B0604020202020204" pitchFamily="34" charset="0"/>
              </a:rPr>
              <a:t>moves</a:t>
            </a:r>
            <a:br>
              <a:rPr lang="en-GB" altLang="en-US" sz="1600" dirty="0" smtClean="0">
                <a:latin typeface="Arial" panose="020B0604020202020204" pitchFamily="34" charset="0"/>
                <a:cs typeface="Arial" panose="020B0604020202020204" pitchFamily="34" charset="0"/>
              </a:rPr>
            </a:br>
            <a:r>
              <a:rPr lang="en-GB" altLang="en-US" sz="1600" dirty="0" smtClean="0">
                <a:latin typeface="Arial" panose="020B0604020202020204" pitchFamily="34" charset="0"/>
                <a:cs typeface="Arial" panose="020B0604020202020204" pitchFamily="34" charset="0"/>
              </a:rPr>
              <a:t> </a:t>
            </a:r>
            <a:r>
              <a:rPr lang="en-GB" altLang="en-US" sz="1600" dirty="0">
                <a:latin typeface="Arial" panose="020B0604020202020204" pitchFamily="34" charset="0"/>
                <a:cs typeface="Arial" panose="020B0604020202020204" pitchFamily="34" charset="0"/>
              </a:rPr>
              <a:t>up the stem?</a:t>
            </a:r>
          </a:p>
        </p:txBody>
      </p:sp>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ea typeface="My Underwood" pitchFamily="2" charset="0"/>
                <a:cs typeface="Arial" panose="020B0604020202020204" pitchFamily="34" charset="0"/>
              </a:rPr>
              <a:t>Xylem</a:t>
            </a:r>
          </a:p>
        </p:txBody>
      </p:sp>
      <p:sp>
        <p:nvSpPr>
          <p:cNvPr id="9" name="TextBox 8" title="Answer box"/>
          <p:cNvSpPr txBox="1"/>
          <p:nvPr/>
        </p:nvSpPr>
        <p:spPr>
          <a:xfrm>
            <a:off x="3877286" y="4319428"/>
            <a:ext cx="3503026" cy="477724"/>
          </a:xfrm>
          <a:prstGeom prst="rect">
            <a:avLst/>
          </a:prstGeom>
          <a:solidFill>
            <a:schemeClr val="bg1"/>
          </a:solidFill>
          <a:ln w="19050">
            <a:solidFill>
              <a:srgbClr val="C6DFE9"/>
            </a:solidFill>
          </a:ln>
          <a:effectLst/>
        </p:spPr>
        <p:txBody>
          <a:bodyPr>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ounded Rectangle 19"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1"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07682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7"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Root hair cell</a:t>
            </a:r>
          </a:p>
        </p:txBody>
      </p:sp>
      <p:sp>
        <p:nvSpPr>
          <p:cNvPr id="9" name="TextBox 8" title="Answer box"/>
          <p:cNvSpPr txBox="1"/>
          <p:nvPr/>
        </p:nvSpPr>
        <p:spPr>
          <a:xfrm>
            <a:off x="3877286" y="4319428"/>
            <a:ext cx="3503026" cy="477724"/>
          </a:xfrm>
          <a:prstGeom prst="rect">
            <a:avLst/>
          </a:prstGeom>
          <a:solidFill>
            <a:schemeClr val="bg1"/>
          </a:solidFill>
          <a:ln w="19050">
            <a:solidFill>
              <a:srgbClr val="C6DFE9"/>
            </a:solidFill>
          </a:ln>
          <a:effectLst/>
        </p:spPr>
        <p:txBody>
          <a:bodyPr>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3</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What is the name of the specialised plant cell that </a:t>
            </a:r>
            <a:r>
              <a:rPr lang="en-GB" altLang="en-US" sz="1600" dirty="0" smtClean="0">
                <a:latin typeface="Arial" panose="020B0604020202020204" pitchFamily="34" charset="0"/>
                <a:cs typeface="Arial" panose="020B0604020202020204" pitchFamily="34" charset="0"/>
              </a:rPr>
              <a:t>absorbs </a:t>
            </a:r>
            <a:r>
              <a:rPr lang="en-GB" altLang="en-US" sz="1600" dirty="0">
                <a:latin typeface="Arial" panose="020B0604020202020204" pitchFamily="34" charset="0"/>
                <a:cs typeface="Arial" panose="020B0604020202020204" pitchFamily="34" charset="0"/>
              </a:rPr>
              <a:t>water </a:t>
            </a:r>
            <a:r>
              <a:rPr lang="en-GB" altLang="en-US" sz="1600" dirty="0" smtClean="0">
                <a:latin typeface="Arial" panose="020B0604020202020204" pitchFamily="34" charset="0"/>
                <a:cs typeface="Arial" panose="020B0604020202020204" pitchFamily="34" charset="0"/>
              </a:rPr>
              <a:t/>
            </a:r>
            <a:br>
              <a:rPr lang="en-GB" altLang="en-US" sz="1600" dirty="0" smtClean="0">
                <a:latin typeface="Arial" panose="020B0604020202020204" pitchFamily="34" charset="0"/>
                <a:cs typeface="Arial" panose="020B0604020202020204" pitchFamily="34" charset="0"/>
              </a:rPr>
            </a:br>
            <a:r>
              <a:rPr lang="en-GB" altLang="en-US" sz="1600" dirty="0" smtClean="0">
                <a:latin typeface="Arial" panose="020B0604020202020204" pitchFamily="34" charset="0"/>
                <a:cs typeface="Arial" panose="020B0604020202020204" pitchFamily="34" charset="0"/>
              </a:rPr>
              <a:t>from </a:t>
            </a:r>
            <a:r>
              <a:rPr lang="en-GB" altLang="en-US" sz="1600" dirty="0">
                <a:latin typeface="Arial" panose="020B0604020202020204" pitchFamily="34" charset="0"/>
                <a:cs typeface="Arial" panose="020B0604020202020204" pitchFamily="34" charset="0"/>
              </a:rPr>
              <a:t>the ground?</a:t>
            </a: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02894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7"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647042"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smtClean="0">
                <a:latin typeface="Arial" panose="020B0604020202020204" pitchFamily="34" charset="0"/>
                <a:cs typeface="Arial" panose="020B0604020202020204" pitchFamily="34" charset="0"/>
              </a:rPr>
              <a:t>Upwards/from the root to the leaf</a:t>
            </a:r>
            <a:endParaRPr lang="en-GB" dirty="0">
              <a:latin typeface="Arial" panose="020B0604020202020204" pitchFamily="34" charset="0"/>
              <a:cs typeface="Arial" panose="020B0604020202020204" pitchFamily="34" charset="0"/>
            </a:endParaRPr>
          </a:p>
        </p:txBody>
      </p:sp>
      <p:sp>
        <p:nvSpPr>
          <p:cNvPr id="9" name="TextBox 8" title="Answer box"/>
          <p:cNvSpPr txBox="1"/>
          <p:nvPr/>
        </p:nvSpPr>
        <p:spPr>
          <a:xfrm>
            <a:off x="3877286" y="4319428"/>
            <a:ext cx="3647042" cy="477724"/>
          </a:xfrm>
          <a:prstGeom prst="rect">
            <a:avLst/>
          </a:prstGeom>
          <a:solidFill>
            <a:schemeClr val="bg1"/>
          </a:solidFill>
          <a:ln w="19050">
            <a:solidFill>
              <a:srgbClr val="C6DFE9"/>
            </a:solidFill>
          </a:ln>
          <a:effectLst/>
        </p:spPr>
        <p:txBody>
          <a:bodyPr wrap="square">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a:t>
            </a:r>
            <a:r>
              <a:rPr lang="en-GB" altLang="en-US" sz="2800" b="1" dirty="0" smtClean="0">
                <a:solidFill>
                  <a:srgbClr val="00B0F0"/>
                </a:solidFill>
                <a:latin typeface="Arial" panose="020B0604020202020204" pitchFamily="34" charset="0"/>
                <a:cs typeface="Arial" panose="020B0604020202020204" pitchFamily="34" charset="0"/>
              </a:rPr>
              <a:t>4</a:t>
            </a:r>
            <a:endParaRPr lang="en-GB" altLang="en-US" sz="2800" b="1" dirty="0">
              <a:solidFill>
                <a:srgbClr val="00B0F0"/>
              </a:solidFill>
              <a:latin typeface="Arial" panose="020B0604020202020204" pitchFamily="34" charset="0"/>
              <a:cs typeface="Arial" panose="020B0604020202020204" pitchFamily="34" charset="0"/>
            </a:endParaRP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What direction do substances travel in the </a:t>
            </a:r>
            <a:r>
              <a:rPr lang="en-GB" altLang="en-US" sz="1600" dirty="0" smtClean="0">
                <a:latin typeface="Arial" panose="020B0604020202020204" pitchFamily="34" charset="0"/>
                <a:cs typeface="Arial" panose="020B0604020202020204" pitchFamily="34" charset="0"/>
              </a:rPr>
              <a:t>xylem?</a:t>
            </a:r>
            <a:endParaRPr lang="en-GB" altLang="en-US" sz="1600" dirty="0">
              <a:latin typeface="Arial" panose="020B0604020202020204" pitchFamily="34" charset="0"/>
              <a:cs typeface="Arial" panose="020B0604020202020204" pitchFamily="34" charset="0"/>
            </a:endParaRP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20647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title="Background graphic"/>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0"/>
            <a:ext cx="9143432"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28" name="Picture 7" title="GCSE Reform"/>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1" y="260648"/>
            <a:ext cx="1972254" cy="1435547"/>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2" title="OCR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9015" y="6165304"/>
            <a:ext cx="1501051" cy="6926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77286" y="4319428"/>
            <a:ext cx="3503026" cy="477724"/>
          </a:xfrm>
          <a:prstGeom prst="rect">
            <a:avLst/>
          </a:prstGeom>
          <a:solidFill>
            <a:schemeClr val="bg1"/>
          </a:solidFill>
          <a:ln w="19050">
            <a:solidFill>
              <a:srgbClr val="C6DFE9"/>
            </a:solidFill>
          </a:ln>
          <a:effectLst/>
        </p:spPr>
        <p:txBody>
          <a:bodyPr anchor="ctr"/>
          <a:lstStyle/>
          <a:p>
            <a:pPr fontAlgn="auto">
              <a:spcBef>
                <a:spcPts val="0"/>
              </a:spcBef>
              <a:spcAft>
                <a:spcPts val="0"/>
              </a:spcAft>
              <a:defRPr/>
            </a:pPr>
            <a:r>
              <a:rPr lang="en-GB" dirty="0">
                <a:latin typeface="Arial" panose="020B0604020202020204" pitchFamily="34" charset="0"/>
                <a:cs typeface="Arial" panose="020B0604020202020204" pitchFamily="34" charset="0"/>
              </a:rPr>
              <a:t>Guard cells</a:t>
            </a:r>
          </a:p>
        </p:txBody>
      </p:sp>
      <p:sp>
        <p:nvSpPr>
          <p:cNvPr id="9" name="TextBox 8" title="Answer box"/>
          <p:cNvSpPr txBox="1"/>
          <p:nvPr/>
        </p:nvSpPr>
        <p:spPr>
          <a:xfrm>
            <a:off x="3877286" y="4319428"/>
            <a:ext cx="3503026" cy="477724"/>
          </a:xfrm>
          <a:prstGeom prst="rect">
            <a:avLst/>
          </a:prstGeom>
          <a:solidFill>
            <a:schemeClr val="bg1"/>
          </a:solidFill>
          <a:ln w="19050">
            <a:solidFill>
              <a:srgbClr val="C6DFE9"/>
            </a:solidFill>
          </a:ln>
          <a:effectLst/>
        </p:spPr>
        <p:txBody>
          <a:bodyPr>
            <a:spAutoFit/>
          </a:bodyPr>
          <a:lstStyle/>
          <a:p>
            <a:pPr fontAlgn="auto">
              <a:spcBef>
                <a:spcPts val="0"/>
              </a:spcBef>
              <a:spcAft>
                <a:spcPts val="0"/>
              </a:spcAft>
              <a:defRPr/>
            </a:pPr>
            <a:endParaRPr lang="en-GB" dirty="0">
              <a:latin typeface="+mn-lt"/>
              <a:cs typeface="+mn-cs"/>
            </a:endParaRPr>
          </a:p>
        </p:txBody>
      </p:sp>
      <p:grpSp>
        <p:nvGrpSpPr>
          <p:cNvPr id="16" name="Group 15" title="Reveal answer"/>
          <p:cNvGrpSpPr/>
          <p:nvPr/>
        </p:nvGrpSpPr>
        <p:grpSpPr>
          <a:xfrm>
            <a:off x="1770063" y="4319588"/>
            <a:ext cx="1719262" cy="477837"/>
            <a:chOff x="1770063" y="4319588"/>
            <a:chExt cx="1719262" cy="477837"/>
          </a:xfrm>
        </p:grpSpPr>
        <p:sp>
          <p:nvSpPr>
            <p:cNvPr id="18" name="Rounded Rectangle 17"/>
            <p:cNvSpPr/>
            <p:nvPr/>
          </p:nvSpPr>
          <p:spPr>
            <a:xfrm>
              <a:off x="1770063" y="4319588"/>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19" name="Picture 8" title="Reveal answ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7957" y="4509120"/>
              <a:ext cx="1503474" cy="1443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
          <p:cNvSpPr>
            <a:spLocks noChangeArrowheads="1"/>
          </p:cNvSpPr>
          <p:nvPr/>
        </p:nvSpPr>
        <p:spPr bwMode="auto">
          <a:xfrm>
            <a:off x="1475501" y="1530350"/>
            <a:ext cx="6552883"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tabLst>
                <a:tab pos="1433513" algn="l"/>
              </a:tabLst>
            </a:pPr>
            <a:r>
              <a:rPr lang="en-GB" altLang="en-US" sz="2800" b="1" dirty="0">
                <a:solidFill>
                  <a:srgbClr val="00B0F0"/>
                </a:solidFill>
                <a:latin typeface="Arial" panose="020B0604020202020204" pitchFamily="34" charset="0"/>
                <a:cs typeface="Arial" panose="020B0604020202020204" pitchFamily="34" charset="0"/>
              </a:rPr>
              <a:t>Question 5</a:t>
            </a:r>
          </a:p>
          <a:p>
            <a:pPr algn="ctr"/>
            <a:endParaRPr lang="en-GB" altLang="en-US" dirty="0">
              <a:latin typeface="Arial" panose="020B0604020202020204" pitchFamily="34" charset="0"/>
              <a:cs typeface="Arial" panose="020B0604020202020204" pitchFamily="34" charset="0"/>
            </a:endParaRPr>
          </a:p>
          <a:p>
            <a:pPr algn="ctr"/>
            <a:r>
              <a:rPr lang="en-GB" altLang="en-US" sz="1600" dirty="0">
                <a:latin typeface="Arial" panose="020B0604020202020204" pitchFamily="34" charset="0"/>
                <a:cs typeface="Arial" panose="020B0604020202020204" pitchFamily="34" charset="0"/>
              </a:rPr>
              <a:t>What specialised plant cells control the opening </a:t>
            </a:r>
            <a:r>
              <a:rPr lang="en-GB" altLang="en-US" sz="1600" dirty="0" smtClean="0">
                <a:latin typeface="Arial" panose="020B0604020202020204" pitchFamily="34" charset="0"/>
                <a:cs typeface="Arial" panose="020B0604020202020204" pitchFamily="34" charset="0"/>
              </a:rPr>
              <a:t/>
            </a:r>
            <a:br>
              <a:rPr lang="en-GB" altLang="en-US" sz="1600" dirty="0" smtClean="0">
                <a:latin typeface="Arial" panose="020B0604020202020204" pitchFamily="34" charset="0"/>
                <a:cs typeface="Arial" panose="020B0604020202020204" pitchFamily="34" charset="0"/>
              </a:rPr>
            </a:br>
            <a:r>
              <a:rPr lang="en-GB" altLang="en-US" sz="1600" dirty="0" smtClean="0">
                <a:latin typeface="Arial" panose="020B0604020202020204" pitchFamily="34" charset="0"/>
                <a:cs typeface="Arial" panose="020B0604020202020204" pitchFamily="34" charset="0"/>
              </a:rPr>
              <a:t>and </a:t>
            </a:r>
            <a:r>
              <a:rPr lang="en-GB" altLang="en-US" sz="1600" dirty="0">
                <a:latin typeface="Arial" panose="020B0604020202020204" pitchFamily="34" charset="0"/>
                <a:cs typeface="Arial" panose="020B0604020202020204" pitchFamily="34" charset="0"/>
              </a:rPr>
              <a:t>closing of the stomata?</a:t>
            </a:r>
          </a:p>
        </p:txBody>
      </p:sp>
      <p:sp>
        <p:nvSpPr>
          <p:cNvPr id="21" name="Rounded Rectangle 20" title="Back to board">
            <a:hlinkClick r:id="rId6" action="ppaction://hlinksldjump"/>
          </p:cNvPr>
          <p:cNvSpPr/>
          <p:nvPr/>
        </p:nvSpPr>
        <p:spPr>
          <a:xfrm>
            <a:off x="1770063" y="5013176"/>
            <a:ext cx="1719262" cy="477837"/>
          </a:xfrm>
          <a:prstGeom prst="roundRect">
            <a:avLst>
              <a:gd name="adj" fmla="val 10974"/>
            </a:avLst>
          </a:prstGeom>
          <a:solidFill>
            <a:srgbClr val="00B0F0"/>
          </a:solidFill>
          <a:ln w="3175">
            <a:solidFill>
              <a:srgbClr val="C6DFE9"/>
            </a:solidFill>
          </a:ln>
          <a:effectLst>
            <a:outerShdw blurRad="40000" dist="20000" dir="5400000" rotWithShape="0">
              <a:srgbClr val="C6DFE9">
                <a:alpha val="38000"/>
              </a:srgbClr>
            </a:outerShdw>
          </a:effectLst>
          <a:scene3d>
            <a:camera prst="orthographicFront"/>
            <a:lightRig rig="threePt" dir="t"/>
          </a:scene3d>
          <a:sp3d prstMaterial="matte">
            <a:bevelT/>
            <a:contourClr>
              <a:srgbClr val="C6DFE9"/>
            </a:contourClr>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sz="1600" b="1" dirty="0">
              <a:solidFill>
                <a:schemeClr val="bg1"/>
              </a:solidFill>
              <a:latin typeface="Myriad Pro" pitchFamily="34" charset="0"/>
              <a:cs typeface="Arial" panose="020B0604020202020204" pitchFamily="34" charset="0"/>
            </a:endParaRPr>
          </a:p>
        </p:txBody>
      </p:sp>
      <p:pic>
        <p:nvPicPr>
          <p:cNvPr id="22" name="Picture 9" title="Back to board">
            <a:hlinkClick r:id="rId6" action="ppaction://hlinksldjump"/>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877957" y="5181938"/>
            <a:ext cx="1503474" cy="14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CSE (9–1) Gateway Science Suite, Combined Science A"/>
          <p:cNvPicPr>
            <a:picLocks noChangeAspect="1" noChangeArrowheads="1"/>
          </p:cNvPicPr>
          <p:nvPr/>
        </p:nvPicPr>
        <p:blipFill rotWithShape="1">
          <a:blip r:embed="rId8">
            <a:extLst>
              <a:ext uri="{28A0092B-C50C-407E-A947-70E740481C1C}">
                <a14:useLocalDpi xmlns:a14="http://schemas.microsoft.com/office/drawing/2010/main" val="0"/>
              </a:ext>
            </a:extLst>
          </a:blip>
          <a:srcRect r="31065"/>
          <a:stretch/>
        </p:blipFill>
        <p:spPr bwMode="auto">
          <a:xfrm>
            <a:off x="3687496" y="476672"/>
            <a:ext cx="5369238" cy="39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806300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800</TotalTime>
  <Words>548</Words>
  <Application>Microsoft Office PowerPoint</Application>
  <PresentationFormat>On-screen Show (4:3)</PresentationFormat>
  <Paragraphs>142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OCR GCSE (9-1) Gateway Science Suite, Combined Science A Lesson Element - Plantastica - Transport in Plants</dc:title>
  <dc:creator>OCR</dc:creator>
  <cp:keywords>OCR, GCSE, GQ Reform, Science, Combined Science A, Science A, Gateway Science Suite, Transport in Plants, Plantastica</cp:keywords>
  <cp:lastModifiedBy>Suzette Green</cp:lastModifiedBy>
  <cp:revision>95</cp:revision>
  <dcterms:created xsi:type="dcterms:W3CDTF">2014-12-18T11:48:16Z</dcterms:created>
  <dcterms:modified xsi:type="dcterms:W3CDTF">2015-01-28T10:28:59Z</dcterms:modified>
</cp:coreProperties>
</file>