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ren Macey" initials="D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A94453F9-879A-4B26-B5C5-12067ED5153E}" type="datetimeFigureOut">
              <a:rPr lang="en-GB" smtClean="0"/>
              <a:pPr/>
              <a:t>09/04/2015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5232CF46-CDEE-427B-B3F1-5E3B11A3E3F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31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5/2 and 5/3  gives 5/2 x 5/3 = 25/6 and 5/2 + 5/3 = (15+10)/6</a:t>
            </a:r>
            <a:r>
              <a:rPr lang="en-GB" baseline="0" dirty="0" smtClean="0"/>
              <a:t>     </a:t>
            </a:r>
            <a:br>
              <a:rPr lang="en-GB" baseline="0" dirty="0" smtClean="0"/>
            </a:br>
            <a:r>
              <a:rPr lang="en-GB" baseline="0" dirty="0" smtClean="0"/>
              <a:t>9/2 and 9/7 also works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2CF46-CDEE-427B-B3F1-5E3B11A3E3F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6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2FB8100E-6189-46A6-A3D9-051A33E7ABD5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A2AC262B-0728-4EC3-9FB0-3C23E321A03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2FB8100E-6189-46A6-A3D9-051A33E7ABD5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A2AC262B-0728-4EC3-9FB0-3C23E321A03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2FB8100E-6189-46A6-A3D9-051A33E7ABD5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A2AC262B-0728-4EC3-9FB0-3C23E321A03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2FB8100E-6189-46A6-A3D9-051A33E7ABD5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A2AC262B-0728-4EC3-9FB0-3C23E321A03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GCSE_PPT_ski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287588" y="2255838"/>
            <a:ext cx="6199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2FB8100E-6189-46A6-A3D9-051A33E7ABD5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A2AC262B-0728-4EC3-9FB0-3C23E321A03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2FB8100E-6189-46A6-A3D9-051A33E7ABD5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A2AC262B-0728-4EC3-9FB0-3C23E321A03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2FB8100E-6189-46A6-A3D9-051A33E7ABD5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A2AC262B-0728-4EC3-9FB0-3C23E321A03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2FB8100E-6189-46A6-A3D9-051A33E7ABD5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A2AC262B-0728-4EC3-9FB0-3C23E321A03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2FB8100E-6189-46A6-A3D9-051A33E7ABD5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A2AC262B-0728-4EC3-9FB0-3C23E321A03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2FB8100E-6189-46A6-A3D9-051A33E7ABD5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A2AC262B-0728-4EC3-9FB0-3C23E321A03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2FB8100E-6189-46A6-A3D9-051A33E7ABD5}" type="datetimeFigureOut">
              <a:rPr lang="en-US" smtClean="0"/>
              <a:pPr/>
              <a:t>4/9/2015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A2AC262B-0728-4EC3-9FB0-3C23E321A03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 descr="GCSE_PPT_footer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96013"/>
            <a:ext cx="91440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588" y="2255838"/>
            <a:ext cx="6199187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Rules of </a:t>
            </a:r>
            <a:r>
              <a:rPr lang="en-US" dirty="0" smtClean="0"/>
              <a:t>Fractions </a:t>
            </a:r>
            <a:r>
              <a:rPr lang="en-US" dirty="0" smtClean="0"/>
              <a:t>Investigation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069704"/>
            <a:ext cx="8208912" cy="265172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What </a:t>
            </a:r>
            <a:r>
              <a:rPr lang="en-GB" sz="2800" dirty="0">
                <a:solidFill>
                  <a:schemeClr val="tx1"/>
                </a:solidFill>
              </a:rPr>
              <a:t>do you understand from this statement? </a:t>
            </a:r>
            <a:endParaRPr lang="en-GB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What can we say about this?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What do we need to know first?</a:t>
            </a:r>
          </a:p>
          <a:p>
            <a:pPr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What should we find next?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latin typeface="Arial"/>
              </a:rPr>
              <a:t>Think about this statement and discuss your thoughts with the person next to you.</a:t>
            </a:r>
            <a:endParaRPr lang="en-GB" sz="28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381000"/>
            <a:ext cx="8784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FF0000"/>
                </a:solidFill>
                <a:latin typeface="Arial"/>
              </a:rPr>
              <a:t>The product of 2 fractions equals their sum.</a:t>
            </a:r>
            <a:endParaRPr lang="en-GB" sz="3200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we decide if it is true?</a:t>
            </a:r>
            <a:endParaRPr lang="en-GB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75556" y="2895600"/>
            <a:ext cx="799288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Arial"/>
              </a:rPr>
              <a:t>Can you demonstrate your understanding to </a:t>
            </a:r>
            <a:r>
              <a:rPr lang="en-US" sz="2800" dirty="0">
                <a:latin typeface="Arial"/>
              </a:rPr>
              <a:t>the</a:t>
            </a:r>
            <a:r>
              <a:rPr lang="en-GB" sz="2800" dirty="0">
                <a:latin typeface="Arial"/>
              </a:rPr>
              <a:t> rest of your group?</a:t>
            </a:r>
          </a:p>
          <a:p>
            <a:r>
              <a:rPr lang="en-GB" sz="2800" dirty="0" smtClean="0">
                <a:latin typeface="Arial"/>
              </a:rPr>
              <a:t>Can you prove it?</a:t>
            </a:r>
          </a:p>
          <a:p>
            <a:r>
              <a:rPr lang="en-GB" sz="2800" dirty="0" smtClean="0">
                <a:latin typeface="Arial"/>
              </a:rPr>
              <a:t>What do we need to do first?</a:t>
            </a:r>
          </a:p>
          <a:p>
            <a:r>
              <a:rPr lang="en-GB" sz="2800" dirty="0" smtClean="0">
                <a:latin typeface="Arial"/>
              </a:rPr>
              <a:t>What do we need to do next?</a:t>
            </a:r>
            <a:endParaRPr lang="en-GB" sz="2800" dirty="0">
              <a:latin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381000"/>
            <a:ext cx="8784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FF0000"/>
                </a:solidFill>
                <a:latin typeface="Arial"/>
              </a:rPr>
              <a:t>The product of 2 fractions equals their sum.</a:t>
            </a:r>
            <a:endParaRPr lang="en-GB" sz="3200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r>
              <a:rPr lang="en-GB" dirty="0" smtClean="0"/>
              <a:t>What did we find out?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764904"/>
          </a:xfrm>
        </p:spPr>
        <p:txBody>
          <a:bodyPr>
            <a:normAutofit/>
          </a:bodyPr>
          <a:lstStyle/>
          <a:p>
            <a:r>
              <a:rPr lang="en-GB" sz="2800" dirty="0"/>
              <a:t>Is this statement always true? </a:t>
            </a:r>
          </a:p>
          <a:p>
            <a:r>
              <a:rPr lang="en-GB" sz="2800" dirty="0" smtClean="0"/>
              <a:t>Is this statement always false?</a:t>
            </a:r>
          </a:p>
          <a:p>
            <a:r>
              <a:rPr lang="en-GB" sz="2800" dirty="0" smtClean="0"/>
              <a:t>How </a:t>
            </a:r>
            <a:r>
              <a:rPr lang="en-GB" sz="2800" dirty="0"/>
              <a:t>many answers can we find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Can we spot any patterns?</a:t>
            </a:r>
          </a:p>
          <a:p>
            <a:r>
              <a:rPr lang="en-GB" sz="2800" dirty="0" smtClean="0"/>
              <a:t>Can we use algebra to prove our thinking?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381000"/>
            <a:ext cx="8784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FF0000"/>
                </a:solidFill>
                <a:latin typeface="Arial"/>
              </a:rPr>
              <a:t>The product of 2 fractions equals their sum.</a:t>
            </a:r>
            <a:endParaRPr lang="en-GB" sz="3200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180</Words>
  <Application>Microsoft Office PowerPoint</Application>
  <PresentationFormat>On-screen Show (4:3)</PresentationFormat>
  <Paragraphs>22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Rules of Fractions Investigation</vt:lpstr>
      <vt:lpstr>PowerPoint Presentation</vt:lpstr>
      <vt:lpstr>How can we decide if it is true?</vt:lpstr>
      <vt:lpstr>What did we find out?</vt:lpstr>
    </vt:vector>
  </TitlesOfParts>
  <Company>The City Technology College, Kingshurst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product of 2 fractions equals their sum</dc:title>
  <dc:creator>Eva.Cowlishaw</dc:creator>
  <cp:lastModifiedBy>Caroline Hodgson</cp:lastModifiedBy>
  <cp:revision>16</cp:revision>
  <dcterms:created xsi:type="dcterms:W3CDTF">2015-04-02T10:59:41Z</dcterms:created>
  <dcterms:modified xsi:type="dcterms:W3CDTF">2015-04-09T12:16:35Z</dcterms:modified>
</cp:coreProperties>
</file>