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  <p:sldId id="272" r:id="rId5"/>
    <p:sldId id="275" r:id="rId6"/>
    <p:sldId id="257" r:id="rId7"/>
    <p:sldId id="258" r:id="rId8"/>
    <p:sldId id="259" r:id="rId9"/>
    <p:sldId id="260" r:id="rId10"/>
    <p:sldId id="266" r:id="rId11"/>
    <p:sldId id="267" r:id="rId12"/>
    <p:sldId id="273" r:id="rId13"/>
    <p:sldId id="274" r:id="rId14"/>
    <p:sldId id="263" r:id="rId15"/>
    <p:sldId id="264" r:id="rId16"/>
    <p:sldId id="276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CD13-2FFB-4AE0-83CD-3DD1C14B48F4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8B6F-44B4-457D-BBE5-DA0DF2DEF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3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CD13-2FFB-4AE0-83CD-3DD1C14B48F4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8B6F-44B4-457D-BBE5-DA0DF2DEF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3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CD13-2FFB-4AE0-83CD-3DD1C14B48F4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8B6F-44B4-457D-BBE5-DA0DF2DEF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4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CD13-2FFB-4AE0-83CD-3DD1C14B48F4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8B6F-44B4-457D-BBE5-DA0DF2DEF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58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CD13-2FFB-4AE0-83CD-3DD1C14B48F4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8B6F-44B4-457D-BBE5-DA0DF2DEF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3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CD13-2FFB-4AE0-83CD-3DD1C14B48F4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8B6F-44B4-457D-BBE5-DA0DF2DEF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87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CD13-2FFB-4AE0-83CD-3DD1C14B48F4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8B6F-44B4-457D-BBE5-DA0DF2DEF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00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CD13-2FFB-4AE0-83CD-3DD1C14B48F4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8B6F-44B4-457D-BBE5-DA0DF2DEF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2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CD13-2FFB-4AE0-83CD-3DD1C14B48F4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8B6F-44B4-457D-BBE5-DA0DF2DEF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15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CD13-2FFB-4AE0-83CD-3DD1C14B48F4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8B6F-44B4-457D-BBE5-DA0DF2DEF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CD13-2FFB-4AE0-83CD-3DD1C14B48F4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8B6F-44B4-457D-BBE5-DA0DF2DEF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5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CD13-2FFB-4AE0-83CD-3DD1C14B48F4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E8B6F-44B4-457D-BBE5-DA0DF2DEF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1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1/19/Watercyclesummary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d/dc/MSH82_st_helens_plume_from_harrys_ridge_05-19-8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hyperlink" Target="//upload.wikimedia.org/wikipedia/commons/3/34/Sthelensharrytruman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Vuhsm9OlEg4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7/76/Oldharryrocks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3/34/Oldharryandwif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4/41/PeterRabbit8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yths.e2bn.org/mythsandlegends/textonly5639-finn-maccool-and-the-giants-causeway.html" TargetMode="External"/><Relationship Id="rId2" Type="http://schemas.openxmlformats.org/officeDocument/2006/relationships/hyperlink" Target="https://vimeo.com/4556914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Geographical Stories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Simon Ross</a:t>
            </a:r>
          </a:p>
          <a:p>
            <a:r>
              <a:rPr lang="en-GB" dirty="0" smtClean="0"/>
              <a:t>rosstrout@aol.com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9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cycle – story of </a:t>
            </a:r>
            <a:r>
              <a:rPr lang="en-GB" smtClean="0"/>
              <a:t>a raindrop</a:t>
            </a:r>
            <a:endParaRPr lang="en-GB"/>
          </a:p>
        </p:txBody>
      </p:sp>
      <p:pic>
        <p:nvPicPr>
          <p:cNvPr id="2050" name="Picture 2" descr="File:Watercyclesummar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3"/>
            <a:ext cx="71437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Hveragerdi</a:t>
            </a:r>
            <a:r>
              <a:rPr lang="en-GB" dirty="0" smtClean="0"/>
              <a:t> – changing places</a:t>
            </a:r>
            <a:endParaRPr lang="en-GB" dirty="0"/>
          </a:p>
        </p:txBody>
      </p:sp>
      <p:pic>
        <p:nvPicPr>
          <p:cNvPr id="6146" name="Picture 2" descr="http://volcano.si.edu/Photos/full/120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93028"/>
            <a:ext cx="6840760" cy="51305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Hveragerdi</a:t>
            </a:r>
            <a:r>
              <a:rPr lang="en-GB" dirty="0" smtClean="0"/>
              <a:t> – changing places</a:t>
            </a:r>
            <a:endParaRPr lang="en-GB" dirty="0"/>
          </a:p>
        </p:txBody>
      </p:sp>
      <p:pic>
        <p:nvPicPr>
          <p:cNvPr id="3074" name="Picture 2" descr="C:\Users\Simon\Pictures\Iceland 2015\770CANON\IMG_7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21" y="1484444"/>
            <a:ext cx="3496595" cy="23310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imon\Pictures\Iceland 2015\770CANON\IMG_7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21" y="4149080"/>
            <a:ext cx="3496595" cy="23310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imon\Pictures\Iceland 2015\770CANON\IMG_7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3491880" cy="23279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imon\Pictures\Iceland 2015\770CANON\IMG_7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7588"/>
            <a:ext cx="3491880" cy="23279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Hveragerdi</a:t>
            </a:r>
            <a:r>
              <a:rPr lang="en-GB" dirty="0"/>
              <a:t> – changing places</a:t>
            </a:r>
          </a:p>
        </p:txBody>
      </p:sp>
      <p:pic>
        <p:nvPicPr>
          <p:cNvPr id="5122" name="Picture 2" descr="C:\Users\Simon\Pictures\Iceland 2015\770CANON\IMG_7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3" y="1460780"/>
            <a:ext cx="3492389" cy="23282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imon\Pictures\Iceland 2015\771CANON\IMG_7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3" y="4041115"/>
            <a:ext cx="3456384" cy="2304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imon\Pictures\Iceland 2015\771CANON\IMG_7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1115"/>
            <a:ext cx="3528508" cy="23523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imon\Pictures\Iceland 2015\770CANON\IMG_7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6701"/>
            <a:ext cx="3528508" cy="23523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Mt St Helens</a:t>
            </a:r>
            <a:endParaRPr lang="en-GB" dirty="0"/>
          </a:p>
        </p:txBody>
      </p:sp>
      <p:pic>
        <p:nvPicPr>
          <p:cNvPr id="3076" name="Picture 4" descr="File:MSH82 st helens plume from harrys ridge 05-19-8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9232"/>
            <a:ext cx="7620000" cy="51530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le:Sthelensharrytruma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87" y="1052736"/>
            <a:ext cx="2386096" cy="2555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Eyjafjallajokull</a:t>
            </a:r>
            <a:r>
              <a:rPr lang="en-GB" dirty="0" smtClean="0"/>
              <a:t> farm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570804" y="6061938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hlinkClick r:id="rId2"/>
              </a:rPr>
              <a:t>https://www.youtube.com/watch?v=Vuhsm9OlEg4</a:t>
            </a:r>
            <a:r>
              <a:rPr lang="en-GB" dirty="0"/>
              <a:t> </a:t>
            </a:r>
          </a:p>
        </p:txBody>
      </p:sp>
      <p:pic>
        <p:nvPicPr>
          <p:cNvPr id="6146" name="Picture 2" descr="Image result for eyjafjallajokull 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84" y="1313360"/>
            <a:ext cx="6858000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Hurricane Matthew 2016</a:t>
            </a:r>
            <a:endParaRPr lang="en-GB" dirty="0"/>
          </a:p>
        </p:txBody>
      </p:sp>
      <p:pic>
        <p:nvPicPr>
          <p:cNvPr id="1026" name="Picture 2" descr="Image result for hurricane matthew tr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152997" cy="34610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urricane matth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1563"/>
            <a:ext cx="3384376" cy="190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urricane matth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3329534" cy="1879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geographical stories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Art</a:t>
            </a:r>
          </a:p>
          <a:p>
            <a:r>
              <a:rPr lang="en-GB" dirty="0" smtClean="0"/>
              <a:t>Poems and literary extracts</a:t>
            </a:r>
          </a:p>
          <a:p>
            <a:r>
              <a:rPr lang="en-GB" dirty="0" smtClean="0"/>
              <a:t>Songs/music</a:t>
            </a:r>
          </a:p>
          <a:p>
            <a:r>
              <a:rPr lang="en-GB" dirty="0" smtClean="0"/>
              <a:t>Films</a:t>
            </a:r>
          </a:p>
          <a:p>
            <a:r>
              <a:rPr lang="en-GB" dirty="0" smtClean="0"/>
              <a:t>Television</a:t>
            </a:r>
          </a:p>
          <a:p>
            <a:endParaRPr lang="en-GB" dirty="0"/>
          </a:p>
        </p:txBody>
      </p:sp>
      <p:pic>
        <p:nvPicPr>
          <p:cNvPr id="5" name="Picture 4" descr="Ice Age Movie Post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32" y="1412775"/>
            <a:ext cx="1632585" cy="2345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13" descr="http://upload.wikimedia.org/wikipedia/commons/3/34/Pieter_Bruegel_d._%C3%84._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57832"/>
            <a:ext cx="3743325" cy="23431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1560" y="4913908"/>
            <a:ext cx="3456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Winterlandschaft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altLang="en-US" sz="1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mit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altLang="en-US" sz="1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Vogelfalle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‘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Winter Landscape with Skaters and Bird Trap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by Pieter Brueghel the Elder (1601)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Storytelling in Canada</a:t>
            </a:r>
            <a:endParaRPr lang="en-GB" dirty="0"/>
          </a:p>
        </p:txBody>
      </p:sp>
      <p:pic>
        <p:nvPicPr>
          <p:cNvPr id="1026" name="Picture 2" descr="http://katemiddletonreview.com/wp-content/uploads/2016/09/William-and-Kate-listen-to-storytelling-session-at-MacBride-Museum-of-Yukon-Hi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52828" cy="496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4" t="13763" r="35087" b="9350"/>
          <a:stretch/>
        </p:blipFill>
        <p:spPr bwMode="auto">
          <a:xfrm>
            <a:off x="755576" y="1484784"/>
            <a:ext cx="3588498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Image result for nick crane making of english 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80940"/>
            <a:ext cx="3432224" cy="3432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28109" y="307529"/>
            <a:ext cx="82877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“to care about a place, you must know it’s story”</a:t>
            </a:r>
            <a:br>
              <a:rPr lang="en-GB" sz="3200" dirty="0" smtClean="0"/>
            </a:br>
            <a:r>
              <a:rPr lang="en-GB" sz="3200" dirty="0" smtClean="0"/>
              <a:t>Nick Crane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570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Landscape Stories</a:t>
            </a:r>
            <a:endParaRPr lang="en-GB" dirty="0"/>
          </a:p>
        </p:txBody>
      </p:sp>
      <p:pic>
        <p:nvPicPr>
          <p:cNvPr id="2050" name="Picture 2" descr="C:\Users\Simon\Pictures\Iceland 2015\769CANON\IMG_6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44817" cy="4896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Quantocks – landscape story</a:t>
            </a:r>
            <a:endParaRPr lang="en-GB" dirty="0"/>
          </a:p>
        </p:txBody>
      </p:sp>
      <p:pic>
        <p:nvPicPr>
          <p:cNvPr id="7170" name="Picture 2" descr="C:\Users\Simon\Pictures\Fieldtrips\IMG_2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4797"/>
            <a:ext cx="7452320" cy="496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use geographical stories?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Provides an interesting and creative narrative</a:t>
            </a:r>
          </a:p>
          <a:p>
            <a:r>
              <a:rPr lang="en-GB" dirty="0" smtClean="0"/>
              <a:t>Appeals to the imagination and helps to create mental images and associations</a:t>
            </a:r>
          </a:p>
          <a:p>
            <a:r>
              <a:rPr lang="en-GB" dirty="0" smtClean="0"/>
              <a:t>Provides a ‘hook’ for learning</a:t>
            </a:r>
          </a:p>
          <a:p>
            <a:r>
              <a:rPr lang="en-GB" dirty="0" smtClean="0"/>
              <a:t>Essentially a story is sequential – with a beginning, middle and end – similar to many aspects of geography where changes over time (and place) are central</a:t>
            </a:r>
          </a:p>
          <a:p>
            <a:r>
              <a:rPr lang="en-GB" dirty="0" smtClean="0"/>
              <a:t>Fundamental aspect of human interaction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8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Harry stack</a:t>
            </a:r>
            <a:endParaRPr lang="en-GB" dirty="0"/>
          </a:p>
        </p:txBody>
      </p:sp>
      <p:pic>
        <p:nvPicPr>
          <p:cNvPr id="1028" name="Picture 4" descr="File:Oldharryrock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5375920" cy="40319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Oldharryandwif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528392" cy="26462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3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Lake District </a:t>
            </a:r>
            <a:endParaRPr lang="en-GB" dirty="0"/>
          </a:p>
        </p:txBody>
      </p:sp>
      <p:pic>
        <p:nvPicPr>
          <p:cNvPr id="2050" name="Picture 2" descr="File:PeterRabbit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3221"/>
            <a:ext cx="4101852" cy="47998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Myths and sagas: Giant’s Causeway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292714" y="5672194"/>
            <a:ext cx="6464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hlinkClick r:id="rId2"/>
              </a:rPr>
              <a:t>https://vimeo.com/45569144</a:t>
            </a:r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/>
              <a:t> </a:t>
            </a:r>
            <a:r>
              <a:rPr lang="en-GB" sz="1200" dirty="0">
                <a:hlinkClick r:id="rId3"/>
              </a:rPr>
              <a:t>http://</a:t>
            </a:r>
            <a:r>
              <a:rPr lang="en-GB" sz="1200" dirty="0" smtClean="0">
                <a:hlinkClick r:id="rId3"/>
              </a:rPr>
              <a:t>myths.e2bn.org/mythsandlegends/textonly5639-finn-maccool-and-the-giants-causeway.html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1026" name="Picture 2" descr="Giant’s Causeway Tour – From Belf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943600" cy="37147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dassoftheweek.com/mcco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62136"/>
            <a:ext cx="2276475" cy="33432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172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Geographical Stories</vt:lpstr>
      <vt:lpstr>Storytelling in Canada</vt:lpstr>
      <vt:lpstr>“to care about a place, you must know it’s story” Nick Crane</vt:lpstr>
      <vt:lpstr>Landscape Stories</vt:lpstr>
      <vt:lpstr>The Quantocks – landscape story</vt:lpstr>
      <vt:lpstr>Why use geographical stories?</vt:lpstr>
      <vt:lpstr>Old Harry stack</vt:lpstr>
      <vt:lpstr>Lake District </vt:lpstr>
      <vt:lpstr>Myths and sagas: Giant’s Causeway</vt:lpstr>
      <vt:lpstr>Water cycle – story of a raindrop</vt:lpstr>
      <vt:lpstr>Hveragerdi – changing places</vt:lpstr>
      <vt:lpstr>Hveragerdi – changing places</vt:lpstr>
      <vt:lpstr>Hveragerdi – changing places</vt:lpstr>
      <vt:lpstr>Mt St Helens</vt:lpstr>
      <vt:lpstr>Eyjafjallajokull farm</vt:lpstr>
      <vt:lpstr>Hurricane Matthew 2016</vt:lpstr>
      <vt:lpstr>Beyond geographical stories</vt:lpstr>
    </vt:vector>
  </TitlesOfParts>
  <Company>Queen's College, Taunton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Geographical Stories</dc:title>
  <dc:creator>Simon</dc:creator>
  <cp:lastModifiedBy>Mark Smith</cp:lastModifiedBy>
  <cp:revision>20</cp:revision>
  <dcterms:created xsi:type="dcterms:W3CDTF">2016-09-28T14:44:14Z</dcterms:created>
  <dcterms:modified xsi:type="dcterms:W3CDTF">2016-10-07T13:21:59Z</dcterms:modified>
</cp:coreProperties>
</file>