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4" r:id="rId6"/>
    <p:sldId id="261" r:id="rId7"/>
    <p:sldId id="265" r:id="rId8"/>
    <p:sldId id="260" r:id="rId9"/>
    <p:sldId id="259" r:id="rId10"/>
    <p:sldId id="266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73" d="100"/>
          <a:sy n="73" d="100"/>
        </p:scale>
        <p:origin x="-40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F85C4-E3FF-46FF-9943-1D6392777D2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F90C0-380E-4B4A-BF80-8CAB110171A0}">
      <dgm:prSet phldrT="[Text]"/>
      <dgm:spPr/>
      <dgm:t>
        <a:bodyPr/>
        <a:lstStyle/>
        <a:p>
          <a:r>
            <a:rPr lang="en-US" dirty="0" smtClean="0"/>
            <a:t>Success with Cambridge Technicals</a:t>
          </a:r>
          <a:endParaRPr lang="en-US" dirty="0"/>
        </a:p>
      </dgm:t>
    </dgm:pt>
    <dgm:pt modelId="{ED56FEB3-5B63-4E16-80DE-FCF89252B18C}" type="parTrans" cxnId="{034A9D40-AFEC-434F-8D03-EB2DEED26F0B}">
      <dgm:prSet/>
      <dgm:spPr/>
      <dgm:t>
        <a:bodyPr/>
        <a:lstStyle/>
        <a:p>
          <a:endParaRPr lang="en-US"/>
        </a:p>
      </dgm:t>
    </dgm:pt>
    <dgm:pt modelId="{68BFAF88-F85E-4D6F-B62F-6B99F9CD8C0E}" type="sibTrans" cxnId="{034A9D40-AFEC-434F-8D03-EB2DEED26F0B}">
      <dgm:prSet/>
      <dgm:spPr/>
      <dgm:t>
        <a:bodyPr/>
        <a:lstStyle/>
        <a:p>
          <a:endParaRPr lang="en-US"/>
        </a:p>
      </dgm:t>
    </dgm:pt>
    <dgm:pt modelId="{D0026FC7-9C7A-4CDE-A858-AE99AD977B8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Working with Employers</a:t>
          </a:r>
          <a:endParaRPr lang="en-US" dirty="0"/>
        </a:p>
      </dgm:t>
    </dgm:pt>
    <dgm:pt modelId="{E951682D-994E-4CCC-8CA1-E4D29D11FC99}" type="parTrans" cxnId="{C884BC1E-E9E7-4CEC-BED4-2BD87515024A}">
      <dgm:prSet/>
      <dgm:spPr/>
      <dgm:t>
        <a:bodyPr/>
        <a:lstStyle/>
        <a:p>
          <a:endParaRPr lang="en-US"/>
        </a:p>
      </dgm:t>
    </dgm:pt>
    <dgm:pt modelId="{720A54DD-38A8-4778-9E07-B9BC726926C2}" type="sibTrans" cxnId="{C884BC1E-E9E7-4CEC-BED4-2BD87515024A}">
      <dgm:prSet/>
      <dgm:spPr/>
      <dgm:t>
        <a:bodyPr/>
        <a:lstStyle/>
        <a:p>
          <a:endParaRPr lang="en-US"/>
        </a:p>
      </dgm:t>
    </dgm:pt>
    <dgm:pt modelId="{620F7982-129C-4D88-8E5F-E2BB4F0EE7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Curriculum Design</a:t>
          </a:r>
          <a:endParaRPr lang="en-US" dirty="0"/>
        </a:p>
      </dgm:t>
    </dgm:pt>
    <dgm:pt modelId="{B7A96EE0-D129-4FE2-85CC-EAD7CF064445}" type="parTrans" cxnId="{A1E950F8-6B73-4CCB-91BA-9BA68C3E756D}">
      <dgm:prSet/>
      <dgm:spPr/>
      <dgm:t>
        <a:bodyPr/>
        <a:lstStyle/>
        <a:p>
          <a:endParaRPr lang="en-US"/>
        </a:p>
      </dgm:t>
    </dgm:pt>
    <dgm:pt modelId="{FBFB385D-CA4F-45EE-8417-A529ED987A8B}" type="sibTrans" cxnId="{A1E950F8-6B73-4CCB-91BA-9BA68C3E756D}">
      <dgm:prSet/>
      <dgm:spPr/>
      <dgm:t>
        <a:bodyPr/>
        <a:lstStyle/>
        <a:p>
          <a:endParaRPr lang="en-US"/>
        </a:p>
      </dgm:t>
    </dgm:pt>
    <dgm:pt modelId="{6BEF767E-2824-472D-8B93-9D9015EE1A7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Curriculum Delivery</a:t>
          </a:r>
          <a:endParaRPr lang="en-US" dirty="0"/>
        </a:p>
      </dgm:t>
    </dgm:pt>
    <dgm:pt modelId="{E5E8F004-F9EA-47A6-B1CD-100064205607}" type="parTrans" cxnId="{CDF4AB72-A156-4F75-BD7E-D41A51C307DF}">
      <dgm:prSet/>
      <dgm:spPr/>
      <dgm:t>
        <a:bodyPr/>
        <a:lstStyle/>
        <a:p>
          <a:endParaRPr lang="en-US"/>
        </a:p>
      </dgm:t>
    </dgm:pt>
    <dgm:pt modelId="{0E105C4C-7B6F-4B23-90D7-40DB45EAA207}" type="sibTrans" cxnId="{CDF4AB72-A156-4F75-BD7E-D41A51C307DF}">
      <dgm:prSet/>
      <dgm:spPr/>
      <dgm:t>
        <a:bodyPr/>
        <a:lstStyle/>
        <a:p>
          <a:endParaRPr lang="en-US"/>
        </a:p>
      </dgm:t>
    </dgm:pt>
    <dgm:pt modelId="{2836BC5A-682D-4E3B-BAB7-84929DC5C5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Extra curricular Projects</a:t>
          </a:r>
          <a:endParaRPr lang="en-US" dirty="0"/>
        </a:p>
      </dgm:t>
    </dgm:pt>
    <dgm:pt modelId="{E9BC16C4-32BB-4D13-8869-1C65B1ED2E47}" type="parTrans" cxnId="{EC802FD9-DB50-4E82-B2AB-532534499F05}">
      <dgm:prSet/>
      <dgm:spPr/>
      <dgm:t>
        <a:bodyPr/>
        <a:lstStyle/>
        <a:p>
          <a:endParaRPr lang="en-US"/>
        </a:p>
      </dgm:t>
    </dgm:pt>
    <dgm:pt modelId="{94E47F53-A3B5-41FA-93D3-8BB9D8C44073}" type="sibTrans" cxnId="{EC802FD9-DB50-4E82-B2AB-532534499F05}">
      <dgm:prSet/>
      <dgm:spPr/>
      <dgm:t>
        <a:bodyPr/>
        <a:lstStyle/>
        <a:p>
          <a:endParaRPr lang="en-US"/>
        </a:p>
      </dgm:t>
    </dgm:pt>
    <dgm:pt modelId="{8AF521BC-2200-4BA0-BF45-9F1E5AD8FA4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Curricular Projects</a:t>
          </a:r>
          <a:endParaRPr lang="en-US" dirty="0"/>
        </a:p>
      </dgm:t>
    </dgm:pt>
    <dgm:pt modelId="{FA23396A-33AD-4D36-81F6-DC171922076B}" type="parTrans" cxnId="{CF733DC7-6A79-4A37-937C-79664A4326E6}">
      <dgm:prSet/>
      <dgm:spPr/>
      <dgm:t>
        <a:bodyPr/>
        <a:lstStyle/>
        <a:p>
          <a:endParaRPr lang="en-US"/>
        </a:p>
      </dgm:t>
    </dgm:pt>
    <dgm:pt modelId="{C9226F3F-56C7-4222-B00D-5073CC537DCD}" type="sibTrans" cxnId="{CF733DC7-6A79-4A37-937C-79664A4326E6}">
      <dgm:prSet/>
      <dgm:spPr/>
      <dgm:t>
        <a:bodyPr/>
        <a:lstStyle/>
        <a:p>
          <a:endParaRPr lang="en-US"/>
        </a:p>
      </dgm:t>
    </dgm:pt>
    <dgm:pt modelId="{DA5AF589-E916-42B0-BA3F-B846079FDC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Holistic</a:t>
          </a:r>
          <a:endParaRPr lang="en-US" dirty="0"/>
        </a:p>
      </dgm:t>
    </dgm:pt>
    <dgm:pt modelId="{4CBBE064-ADC1-4D73-BF1B-7A9A593193A2}" type="parTrans" cxnId="{95F0E3A7-D620-4EF2-87F2-9CFB6FB2986D}">
      <dgm:prSet/>
      <dgm:spPr/>
      <dgm:t>
        <a:bodyPr/>
        <a:lstStyle/>
        <a:p>
          <a:endParaRPr lang="en-US"/>
        </a:p>
      </dgm:t>
    </dgm:pt>
    <dgm:pt modelId="{DE310DF5-CE33-4110-8C00-717D35097708}" type="sibTrans" cxnId="{95F0E3A7-D620-4EF2-87F2-9CFB6FB2986D}">
      <dgm:prSet/>
      <dgm:spPr/>
      <dgm:t>
        <a:bodyPr/>
        <a:lstStyle/>
        <a:p>
          <a:endParaRPr lang="en-US"/>
        </a:p>
      </dgm:t>
    </dgm:pt>
    <dgm:pt modelId="{70AD8F1D-06E7-48A6-A69F-8F639071622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Extra-curricular</a:t>
          </a:r>
          <a:endParaRPr lang="en-US" dirty="0"/>
        </a:p>
      </dgm:t>
    </dgm:pt>
    <dgm:pt modelId="{F2B760D4-37CC-4326-9301-409D13F10DDA}" type="parTrans" cxnId="{2D7A2B08-D07F-488D-BB44-B2168F2C14BD}">
      <dgm:prSet/>
      <dgm:spPr/>
      <dgm:t>
        <a:bodyPr/>
        <a:lstStyle/>
        <a:p>
          <a:endParaRPr lang="en-US"/>
        </a:p>
      </dgm:t>
    </dgm:pt>
    <dgm:pt modelId="{8B389FD7-0A3A-4E6D-A71E-2D7A7B438804}" type="sibTrans" cxnId="{2D7A2B08-D07F-488D-BB44-B2168F2C14BD}">
      <dgm:prSet/>
      <dgm:spPr/>
      <dgm:t>
        <a:bodyPr/>
        <a:lstStyle/>
        <a:p>
          <a:endParaRPr lang="en-US"/>
        </a:p>
      </dgm:t>
    </dgm:pt>
    <dgm:pt modelId="{E4D7E070-C2C7-4216-8D8C-F46DB30BDBD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Projects across Units</a:t>
          </a:r>
          <a:endParaRPr lang="en-US" dirty="0"/>
        </a:p>
      </dgm:t>
    </dgm:pt>
    <dgm:pt modelId="{A4B6FF51-D1A3-44B7-9795-95204DE14AF2}" type="parTrans" cxnId="{77C162B0-C85B-4546-B2C8-65D9FE56694D}">
      <dgm:prSet/>
      <dgm:spPr/>
      <dgm:t>
        <a:bodyPr/>
        <a:lstStyle/>
        <a:p>
          <a:endParaRPr lang="en-US"/>
        </a:p>
      </dgm:t>
    </dgm:pt>
    <dgm:pt modelId="{3344EF73-2212-4004-93F7-7C86583B0180}" type="sibTrans" cxnId="{77C162B0-C85B-4546-B2C8-65D9FE56694D}">
      <dgm:prSet/>
      <dgm:spPr/>
      <dgm:t>
        <a:bodyPr/>
        <a:lstStyle/>
        <a:p>
          <a:endParaRPr lang="en-US"/>
        </a:p>
      </dgm:t>
    </dgm:pt>
    <dgm:pt modelId="{995108F8-54AB-4531-B4FD-6F02BB89BA6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Industry influenced</a:t>
          </a:r>
          <a:endParaRPr lang="en-US" dirty="0"/>
        </a:p>
      </dgm:t>
    </dgm:pt>
    <dgm:pt modelId="{8AD478CD-D63D-48BA-A1EF-B5E3A8BAC78F}" type="parTrans" cxnId="{E9395BB9-2FA1-4F16-B9C7-FBF264814D2D}">
      <dgm:prSet/>
      <dgm:spPr/>
      <dgm:t>
        <a:bodyPr/>
        <a:lstStyle/>
        <a:p>
          <a:endParaRPr lang="en-US"/>
        </a:p>
      </dgm:t>
    </dgm:pt>
    <dgm:pt modelId="{BD91A5C1-F04F-411A-8435-5C669A24AF0D}" type="sibTrans" cxnId="{E9395BB9-2FA1-4F16-B9C7-FBF264814D2D}">
      <dgm:prSet/>
      <dgm:spPr/>
      <dgm:t>
        <a:bodyPr/>
        <a:lstStyle/>
        <a:p>
          <a:endParaRPr lang="en-US"/>
        </a:p>
      </dgm:t>
    </dgm:pt>
    <dgm:pt modelId="{FA0F6067-B2C1-40DC-87D5-DDB72AA9A7B1}" type="pres">
      <dgm:prSet presAssocID="{52EF85C4-E3FF-46FF-9943-1D6392777D2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9AD8C8-100E-4BAB-877D-249A914C841D}" type="pres">
      <dgm:prSet presAssocID="{52EF85C4-E3FF-46FF-9943-1D6392777D28}" presName="hierFlow" presStyleCnt="0"/>
      <dgm:spPr/>
    </dgm:pt>
    <dgm:pt modelId="{78ADA11E-4360-49BD-998D-32C9B7BC5508}" type="pres">
      <dgm:prSet presAssocID="{52EF85C4-E3FF-46FF-9943-1D6392777D2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C9DEE0D-0E0D-413C-9D5C-D692161E4081}" type="pres">
      <dgm:prSet presAssocID="{A3FF90C0-380E-4B4A-BF80-8CAB110171A0}" presName="Name14" presStyleCnt="0"/>
      <dgm:spPr/>
    </dgm:pt>
    <dgm:pt modelId="{859ABCA3-B0A5-4D92-99B0-89A259BC9222}" type="pres">
      <dgm:prSet presAssocID="{A3FF90C0-380E-4B4A-BF80-8CAB110171A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F9EE7B-7275-4AA1-AE4D-5B03146DE2A0}" type="pres">
      <dgm:prSet presAssocID="{A3FF90C0-380E-4B4A-BF80-8CAB110171A0}" presName="hierChild2" presStyleCnt="0"/>
      <dgm:spPr/>
    </dgm:pt>
    <dgm:pt modelId="{05A806ED-725A-4B2C-81E1-090865177974}" type="pres">
      <dgm:prSet presAssocID="{E951682D-994E-4CCC-8CA1-E4D29D11FC99}" presName="Name19" presStyleLbl="parChTrans1D2" presStyleIdx="0" presStyleCnt="3"/>
      <dgm:spPr/>
      <dgm:t>
        <a:bodyPr/>
        <a:lstStyle/>
        <a:p>
          <a:endParaRPr lang="en-GB"/>
        </a:p>
      </dgm:t>
    </dgm:pt>
    <dgm:pt modelId="{82E43655-99B0-4428-A03E-9CA65F63F022}" type="pres">
      <dgm:prSet presAssocID="{D0026FC7-9C7A-4CDE-A858-AE99AD977B80}" presName="Name21" presStyleCnt="0"/>
      <dgm:spPr/>
    </dgm:pt>
    <dgm:pt modelId="{A40FDC90-5776-42C0-8835-2F1CDD745AC2}" type="pres">
      <dgm:prSet presAssocID="{D0026FC7-9C7A-4CDE-A858-AE99AD977B80}" presName="level2Shape" presStyleLbl="node2" presStyleIdx="0" presStyleCnt="3"/>
      <dgm:spPr/>
      <dgm:t>
        <a:bodyPr/>
        <a:lstStyle/>
        <a:p>
          <a:endParaRPr lang="en-GB"/>
        </a:p>
      </dgm:t>
    </dgm:pt>
    <dgm:pt modelId="{0CEFF841-172D-443E-A77B-86E1EF9FBEA0}" type="pres">
      <dgm:prSet presAssocID="{D0026FC7-9C7A-4CDE-A858-AE99AD977B80}" presName="hierChild3" presStyleCnt="0"/>
      <dgm:spPr/>
    </dgm:pt>
    <dgm:pt modelId="{1DCFBE19-E83C-4FEB-827E-4A7B2413CB22}" type="pres">
      <dgm:prSet presAssocID="{E9BC16C4-32BB-4D13-8869-1C65B1ED2E47}" presName="Name19" presStyleLbl="parChTrans1D3" presStyleIdx="0" presStyleCnt="6"/>
      <dgm:spPr/>
      <dgm:t>
        <a:bodyPr/>
        <a:lstStyle/>
        <a:p>
          <a:endParaRPr lang="en-GB"/>
        </a:p>
      </dgm:t>
    </dgm:pt>
    <dgm:pt modelId="{E2F1F737-716D-4EC8-8093-74A266AEA128}" type="pres">
      <dgm:prSet presAssocID="{2836BC5A-682D-4E3B-BAB7-84929DC5C528}" presName="Name21" presStyleCnt="0"/>
      <dgm:spPr/>
    </dgm:pt>
    <dgm:pt modelId="{FB7DD50C-C210-4620-B633-5BEEDA98BF6B}" type="pres">
      <dgm:prSet presAssocID="{2836BC5A-682D-4E3B-BAB7-84929DC5C528}" presName="level2Shape" presStyleLbl="node3" presStyleIdx="0" presStyleCnt="6"/>
      <dgm:spPr/>
      <dgm:t>
        <a:bodyPr/>
        <a:lstStyle/>
        <a:p>
          <a:endParaRPr lang="en-GB"/>
        </a:p>
      </dgm:t>
    </dgm:pt>
    <dgm:pt modelId="{B203AA70-560E-4456-BEE2-C4B95672D193}" type="pres">
      <dgm:prSet presAssocID="{2836BC5A-682D-4E3B-BAB7-84929DC5C528}" presName="hierChild3" presStyleCnt="0"/>
      <dgm:spPr/>
    </dgm:pt>
    <dgm:pt modelId="{ABADC651-2BD8-46EF-8E63-D91AFE9E504F}" type="pres">
      <dgm:prSet presAssocID="{FA23396A-33AD-4D36-81F6-DC171922076B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82753F1-65BF-4E82-9FA7-244B04133547}" type="pres">
      <dgm:prSet presAssocID="{8AF521BC-2200-4BA0-BF45-9F1E5AD8FA49}" presName="Name21" presStyleCnt="0"/>
      <dgm:spPr/>
    </dgm:pt>
    <dgm:pt modelId="{5A954419-220E-423C-AF65-B7C8EF89ECCA}" type="pres">
      <dgm:prSet presAssocID="{8AF521BC-2200-4BA0-BF45-9F1E5AD8FA49}" presName="level2Shape" presStyleLbl="node3" presStyleIdx="1" presStyleCnt="6"/>
      <dgm:spPr/>
      <dgm:t>
        <a:bodyPr/>
        <a:lstStyle/>
        <a:p>
          <a:endParaRPr lang="en-GB"/>
        </a:p>
      </dgm:t>
    </dgm:pt>
    <dgm:pt modelId="{C8D93887-FA80-48E2-AC7F-8B7893647024}" type="pres">
      <dgm:prSet presAssocID="{8AF521BC-2200-4BA0-BF45-9F1E5AD8FA49}" presName="hierChild3" presStyleCnt="0"/>
      <dgm:spPr/>
    </dgm:pt>
    <dgm:pt modelId="{FC1FF869-9E8F-48AC-8CC8-CA96ADA2B59F}" type="pres">
      <dgm:prSet presAssocID="{B7A96EE0-D129-4FE2-85CC-EAD7CF064445}" presName="Name19" presStyleLbl="parChTrans1D2" presStyleIdx="1" presStyleCnt="3"/>
      <dgm:spPr/>
      <dgm:t>
        <a:bodyPr/>
        <a:lstStyle/>
        <a:p>
          <a:endParaRPr lang="en-GB"/>
        </a:p>
      </dgm:t>
    </dgm:pt>
    <dgm:pt modelId="{CBF4EFD6-6980-4AFA-B144-D05596ED8DD3}" type="pres">
      <dgm:prSet presAssocID="{620F7982-129C-4D88-8E5F-E2BB4F0EE7DF}" presName="Name21" presStyleCnt="0"/>
      <dgm:spPr/>
    </dgm:pt>
    <dgm:pt modelId="{2D2F988E-65F1-4C03-9A6B-DA917E778AFD}" type="pres">
      <dgm:prSet presAssocID="{620F7982-129C-4D88-8E5F-E2BB4F0EE7DF}" presName="level2Shape" presStyleLbl="node2" presStyleIdx="1" presStyleCnt="3"/>
      <dgm:spPr/>
      <dgm:t>
        <a:bodyPr/>
        <a:lstStyle/>
        <a:p>
          <a:endParaRPr lang="en-GB"/>
        </a:p>
      </dgm:t>
    </dgm:pt>
    <dgm:pt modelId="{AA666591-3E6D-45D2-B493-4373A17A4943}" type="pres">
      <dgm:prSet presAssocID="{620F7982-129C-4D88-8E5F-E2BB4F0EE7DF}" presName="hierChild3" presStyleCnt="0"/>
      <dgm:spPr/>
    </dgm:pt>
    <dgm:pt modelId="{C3AC430B-5387-4FA3-888B-6006A5A628E7}" type="pres">
      <dgm:prSet presAssocID="{4CBBE064-ADC1-4D73-BF1B-7A9A593193A2}" presName="Name19" presStyleLbl="parChTrans1D3" presStyleIdx="2" presStyleCnt="6"/>
      <dgm:spPr/>
      <dgm:t>
        <a:bodyPr/>
        <a:lstStyle/>
        <a:p>
          <a:endParaRPr lang="en-GB"/>
        </a:p>
      </dgm:t>
    </dgm:pt>
    <dgm:pt modelId="{0373D68C-4EC3-4199-BAAD-B67B47E7F668}" type="pres">
      <dgm:prSet presAssocID="{DA5AF589-E916-42B0-BA3F-B846079FDC02}" presName="Name21" presStyleCnt="0"/>
      <dgm:spPr/>
    </dgm:pt>
    <dgm:pt modelId="{9FFA4F46-56C1-431F-881D-5B1C8995B656}" type="pres">
      <dgm:prSet presAssocID="{DA5AF589-E916-42B0-BA3F-B846079FDC02}" presName="level2Shape" presStyleLbl="node3" presStyleIdx="2" presStyleCnt="6"/>
      <dgm:spPr/>
      <dgm:t>
        <a:bodyPr/>
        <a:lstStyle/>
        <a:p>
          <a:endParaRPr lang="en-US"/>
        </a:p>
      </dgm:t>
    </dgm:pt>
    <dgm:pt modelId="{C7F6A7A3-4155-4CB6-82CB-71AE2700382D}" type="pres">
      <dgm:prSet presAssocID="{DA5AF589-E916-42B0-BA3F-B846079FDC02}" presName="hierChild3" presStyleCnt="0"/>
      <dgm:spPr/>
    </dgm:pt>
    <dgm:pt modelId="{06341CEF-53C8-4E34-ACD2-E7DB9AFB6EDC}" type="pres">
      <dgm:prSet presAssocID="{A4B6FF51-D1A3-44B7-9795-95204DE14AF2}" presName="Name19" presStyleLbl="parChTrans1D3" presStyleIdx="3" presStyleCnt="6"/>
      <dgm:spPr/>
      <dgm:t>
        <a:bodyPr/>
        <a:lstStyle/>
        <a:p>
          <a:endParaRPr lang="en-GB"/>
        </a:p>
      </dgm:t>
    </dgm:pt>
    <dgm:pt modelId="{E41BD552-24A6-46AE-BAC4-A241DCE15744}" type="pres">
      <dgm:prSet presAssocID="{E4D7E070-C2C7-4216-8D8C-F46DB30BDBDA}" presName="Name21" presStyleCnt="0"/>
      <dgm:spPr/>
    </dgm:pt>
    <dgm:pt modelId="{EB5F0869-EEB5-4BA2-AF87-BA1B4505BE91}" type="pres">
      <dgm:prSet presAssocID="{E4D7E070-C2C7-4216-8D8C-F46DB30BDBDA}" presName="level2Shape" presStyleLbl="node3" presStyleIdx="3" presStyleCnt="6"/>
      <dgm:spPr/>
      <dgm:t>
        <a:bodyPr/>
        <a:lstStyle/>
        <a:p>
          <a:endParaRPr lang="en-US"/>
        </a:p>
      </dgm:t>
    </dgm:pt>
    <dgm:pt modelId="{4808CFB4-8E18-40E5-9C3C-29ACD14BA0D6}" type="pres">
      <dgm:prSet presAssocID="{E4D7E070-C2C7-4216-8D8C-F46DB30BDBDA}" presName="hierChild3" presStyleCnt="0"/>
      <dgm:spPr/>
    </dgm:pt>
    <dgm:pt modelId="{E663DBCC-A392-467A-A151-45E228FACA38}" type="pres">
      <dgm:prSet presAssocID="{E5E8F004-F9EA-47A6-B1CD-100064205607}" presName="Name19" presStyleLbl="parChTrans1D2" presStyleIdx="2" presStyleCnt="3"/>
      <dgm:spPr/>
      <dgm:t>
        <a:bodyPr/>
        <a:lstStyle/>
        <a:p>
          <a:endParaRPr lang="en-GB"/>
        </a:p>
      </dgm:t>
    </dgm:pt>
    <dgm:pt modelId="{6B45B5A2-D694-4533-8153-1189B02E5C5A}" type="pres">
      <dgm:prSet presAssocID="{6BEF767E-2824-472D-8B93-9D9015EE1A7C}" presName="Name21" presStyleCnt="0"/>
      <dgm:spPr/>
    </dgm:pt>
    <dgm:pt modelId="{12DE47D3-A872-42DD-BA78-28081AE59915}" type="pres">
      <dgm:prSet presAssocID="{6BEF767E-2824-472D-8B93-9D9015EE1A7C}" presName="level2Shape" presStyleLbl="node2" presStyleIdx="2" presStyleCnt="3"/>
      <dgm:spPr/>
      <dgm:t>
        <a:bodyPr/>
        <a:lstStyle/>
        <a:p>
          <a:endParaRPr lang="en-GB"/>
        </a:p>
      </dgm:t>
    </dgm:pt>
    <dgm:pt modelId="{DBA8C241-B67F-421F-B4D8-831BE9207CC2}" type="pres">
      <dgm:prSet presAssocID="{6BEF767E-2824-472D-8B93-9D9015EE1A7C}" presName="hierChild3" presStyleCnt="0"/>
      <dgm:spPr/>
    </dgm:pt>
    <dgm:pt modelId="{3E58786A-39A0-4E73-8583-6685DAA06504}" type="pres">
      <dgm:prSet presAssocID="{8AD478CD-D63D-48BA-A1EF-B5E3A8BAC78F}" presName="Name19" presStyleLbl="parChTrans1D3" presStyleIdx="4" presStyleCnt="6"/>
      <dgm:spPr/>
      <dgm:t>
        <a:bodyPr/>
        <a:lstStyle/>
        <a:p>
          <a:endParaRPr lang="en-GB"/>
        </a:p>
      </dgm:t>
    </dgm:pt>
    <dgm:pt modelId="{465448AA-33C0-43CE-8197-BBA995E929B9}" type="pres">
      <dgm:prSet presAssocID="{995108F8-54AB-4531-B4FD-6F02BB89BA65}" presName="Name21" presStyleCnt="0"/>
      <dgm:spPr/>
    </dgm:pt>
    <dgm:pt modelId="{2E67BC2F-4D26-4400-84D1-5BA9B05BD0CF}" type="pres">
      <dgm:prSet presAssocID="{995108F8-54AB-4531-B4FD-6F02BB89BA65}" presName="level2Shape" presStyleLbl="node3" presStyleIdx="4" presStyleCnt="6"/>
      <dgm:spPr/>
      <dgm:t>
        <a:bodyPr/>
        <a:lstStyle/>
        <a:p>
          <a:endParaRPr lang="en-US"/>
        </a:p>
      </dgm:t>
    </dgm:pt>
    <dgm:pt modelId="{EE36D6AD-33E6-4568-B2C5-4B8398280055}" type="pres">
      <dgm:prSet presAssocID="{995108F8-54AB-4531-B4FD-6F02BB89BA65}" presName="hierChild3" presStyleCnt="0"/>
      <dgm:spPr/>
    </dgm:pt>
    <dgm:pt modelId="{3EFB2A85-7062-423B-9186-2DB2C9A5B926}" type="pres">
      <dgm:prSet presAssocID="{F2B760D4-37CC-4326-9301-409D13F10DDA}" presName="Name19" presStyleLbl="parChTrans1D3" presStyleIdx="5" presStyleCnt="6"/>
      <dgm:spPr/>
      <dgm:t>
        <a:bodyPr/>
        <a:lstStyle/>
        <a:p>
          <a:endParaRPr lang="en-GB"/>
        </a:p>
      </dgm:t>
    </dgm:pt>
    <dgm:pt modelId="{368088A8-BCB0-4CAC-830A-EED5E9E75019}" type="pres">
      <dgm:prSet presAssocID="{70AD8F1D-06E7-48A6-A69F-8F639071622E}" presName="Name21" presStyleCnt="0"/>
      <dgm:spPr/>
    </dgm:pt>
    <dgm:pt modelId="{F82B5108-D6B9-4D87-8DE7-F48B7CF5D7F0}" type="pres">
      <dgm:prSet presAssocID="{70AD8F1D-06E7-48A6-A69F-8F639071622E}" presName="level2Shape" presStyleLbl="node3" presStyleIdx="5" presStyleCnt="6"/>
      <dgm:spPr/>
      <dgm:t>
        <a:bodyPr/>
        <a:lstStyle/>
        <a:p>
          <a:endParaRPr lang="en-US"/>
        </a:p>
      </dgm:t>
    </dgm:pt>
    <dgm:pt modelId="{2986681F-8BAB-4DD2-A862-FE32A5F2D287}" type="pres">
      <dgm:prSet presAssocID="{70AD8F1D-06E7-48A6-A69F-8F639071622E}" presName="hierChild3" presStyleCnt="0"/>
      <dgm:spPr/>
    </dgm:pt>
    <dgm:pt modelId="{60BA0B08-FCF0-43C9-9C53-A37FF26A60F8}" type="pres">
      <dgm:prSet presAssocID="{52EF85C4-E3FF-46FF-9943-1D6392777D28}" presName="bgShapesFlow" presStyleCnt="0"/>
      <dgm:spPr/>
    </dgm:pt>
  </dgm:ptLst>
  <dgm:cxnLst>
    <dgm:cxn modelId="{CDF4AB72-A156-4F75-BD7E-D41A51C307DF}" srcId="{A3FF90C0-380E-4B4A-BF80-8CAB110171A0}" destId="{6BEF767E-2824-472D-8B93-9D9015EE1A7C}" srcOrd="2" destOrd="0" parTransId="{E5E8F004-F9EA-47A6-B1CD-100064205607}" sibTransId="{0E105C4C-7B6F-4B23-90D7-40DB45EAA207}"/>
    <dgm:cxn modelId="{05FFC7D7-8AFC-40C0-8D8F-CD7BFC1D5E98}" type="presOf" srcId="{70AD8F1D-06E7-48A6-A69F-8F639071622E}" destId="{F82B5108-D6B9-4D87-8DE7-F48B7CF5D7F0}" srcOrd="0" destOrd="0" presId="urn:microsoft.com/office/officeart/2005/8/layout/hierarchy6"/>
    <dgm:cxn modelId="{D96FCAB2-FDE3-4C3F-85C1-5C50268B6DBE}" type="presOf" srcId="{E4D7E070-C2C7-4216-8D8C-F46DB30BDBDA}" destId="{EB5F0869-EEB5-4BA2-AF87-BA1B4505BE91}" srcOrd="0" destOrd="0" presId="urn:microsoft.com/office/officeart/2005/8/layout/hierarchy6"/>
    <dgm:cxn modelId="{D285A453-4518-491F-988C-0EF57EDB4C86}" type="presOf" srcId="{A4B6FF51-D1A3-44B7-9795-95204DE14AF2}" destId="{06341CEF-53C8-4E34-ACD2-E7DB9AFB6EDC}" srcOrd="0" destOrd="0" presId="urn:microsoft.com/office/officeart/2005/8/layout/hierarchy6"/>
    <dgm:cxn modelId="{A1E950F8-6B73-4CCB-91BA-9BA68C3E756D}" srcId="{A3FF90C0-380E-4B4A-BF80-8CAB110171A0}" destId="{620F7982-129C-4D88-8E5F-E2BB4F0EE7DF}" srcOrd="1" destOrd="0" parTransId="{B7A96EE0-D129-4FE2-85CC-EAD7CF064445}" sibTransId="{FBFB385D-CA4F-45EE-8417-A529ED987A8B}"/>
    <dgm:cxn modelId="{F93CE11F-D3EC-4ED1-884E-787778BFD5BA}" type="presOf" srcId="{6BEF767E-2824-472D-8B93-9D9015EE1A7C}" destId="{12DE47D3-A872-42DD-BA78-28081AE59915}" srcOrd="0" destOrd="0" presId="urn:microsoft.com/office/officeart/2005/8/layout/hierarchy6"/>
    <dgm:cxn modelId="{1CF797FD-33F2-4AC9-BDE7-6F2634E2BB0B}" type="presOf" srcId="{2836BC5A-682D-4E3B-BAB7-84929DC5C528}" destId="{FB7DD50C-C210-4620-B633-5BEEDA98BF6B}" srcOrd="0" destOrd="0" presId="urn:microsoft.com/office/officeart/2005/8/layout/hierarchy6"/>
    <dgm:cxn modelId="{4DB15945-3B99-42C2-9EB3-DF79AA46A444}" type="presOf" srcId="{620F7982-129C-4D88-8E5F-E2BB4F0EE7DF}" destId="{2D2F988E-65F1-4C03-9A6B-DA917E778AFD}" srcOrd="0" destOrd="0" presId="urn:microsoft.com/office/officeart/2005/8/layout/hierarchy6"/>
    <dgm:cxn modelId="{3F683009-217F-4624-950E-883AAA2C1F8F}" type="presOf" srcId="{995108F8-54AB-4531-B4FD-6F02BB89BA65}" destId="{2E67BC2F-4D26-4400-84D1-5BA9B05BD0CF}" srcOrd="0" destOrd="0" presId="urn:microsoft.com/office/officeart/2005/8/layout/hierarchy6"/>
    <dgm:cxn modelId="{034A9D40-AFEC-434F-8D03-EB2DEED26F0B}" srcId="{52EF85C4-E3FF-46FF-9943-1D6392777D28}" destId="{A3FF90C0-380E-4B4A-BF80-8CAB110171A0}" srcOrd="0" destOrd="0" parTransId="{ED56FEB3-5B63-4E16-80DE-FCF89252B18C}" sibTransId="{68BFAF88-F85E-4D6F-B62F-6B99F9CD8C0E}"/>
    <dgm:cxn modelId="{E4C97F7A-CB48-4625-889E-DC2FC4AB6B1E}" type="presOf" srcId="{4CBBE064-ADC1-4D73-BF1B-7A9A593193A2}" destId="{C3AC430B-5387-4FA3-888B-6006A5A628E7}" srcOrd="0" destOrd="0" presId="urn:microsoft.com/office/officeart/2005/8/layout/hierarchy6"/>
    <dgm:cxn modelId="{743F87E3-7F8B-4011-9AA8-A414BBBE949F}" type="presOf" srcId="{E9BC16C4-32BB-4D13-8869-1C65B1ED2E47}" destId="{1DCFBE19-E83C-4FEB-827E-4A7B2413CB22}" srcOrd="0" destOrd="0" presId="urn:microsoft.com/office/officeart/2005/8/layout/hierarchy6"/>
    <dgm:cxn modelId="{C884BC1E-E9E7-4CEC-BED4-2BD87515024A}" srcId="{A3FF90C0-380E-4B4A-BF80-8CAB110171A0}" destId="{D0026FC7-9C7A-4CDE-A858-AE99AD977B80}" srcOrd="0" destOrd="0" parTransId="{E951682D-994E-4CCC-8CA1-E4D29D11FC99}" sibTransId="{720A54DD-38A8-4778-9E07-B9BC726926C2}"/>
    <dgm:cxn modelId="{59A92155-E3C6-49CE-B8C9-DACB9C74FB1D}" type="presOf" srcId="{F2B760D4-37CC-4326-9301-409D13F10DDA}" destId="{3EFB2A85-7062-423B-9186-2DB2C9A5B926}" srcOrd="0" destOrd="0" presId="urn:microsoft.com/office/officeart/2005/8/layout/hierarchy6"/>
    <dgm:cxn modelId="{457ECD32-6F91-4BA9-B3B3-4664F7C82F34}" type="presOf" srcId="{FA23396A-33AD-4D36-81F6-DC171922076B}" destId="{ABADC651-2BD8-46EF-8E63-D91AFE9E504F}" srcOrd="0" destOrd="0" presId="urn:microsoft.com/office/officeart/2005/8/layout/hierarchy6"/>
    <dgm:cxn modelId="{115785DF-1950-4E43-A52E-19DA3E6E620D}" type="presOf" srcId="{D0026FC7-9C7A-4CDE-A858-AE99AD977B80}" destId="{A40FDC90-5776-42C0-8835-2F1CDD745AC2}" srcOrd="0" destOrd="0" presId="urn:microsoft.com/office/officeart/2005/8/layout/hierarchy6"/>
    <dgm:cxn modelId="{95F0E3A7-D620-4EF2-87F2-9CFB6FB2986D}" srcId="{620F7982-129C-4D88-8E5F-E2BB4F0EE7DF}" destId="{DA5AF589-E916-42B0-BA3F-B846079FDC02}" srcOrd="0" destOrd="0" parTransId="{4CBBE064-ADC1-4D73-BF1B-7A9A593193A2}" sibTransId="{DE310DF5-CE33-4110-8C00-717D35097708}"/>
    <dgm:cxn modelId="{589681C9-EBD8-4862-842B-FFE77C246EB1}" type="presOf" srcId="{E5E8F004-F9EA-47A6-B1CD-100064205607}" destId="{E663DBCC-A392-467A-A151-45E228FACA38}" srcOrd="0" destOrd="0" presId="urn:microsoft.com/office/officeart/2005/8/layout/hierarchy6"/>
    <dgm:cxn modelId="{EC802FD9-DB50-4E82-B2AB-532534499F05}" srcId="{D0026FC7-9C7A-4CDE-A858-AE99AD977B80}" destId="{2836BC5A-682D-4E3B-BAB7-84929DC5C528}" srcOrd="0" destOrd="0" parTransId="{E9BC16C4-32BB-4D13-8869-1C65B1ED2E47}" sibTransId="{94E47F53-A3B5-41FA-93D3-8BB9D8C44073}"/>
    <dgm:cxn modelId="{D4F46EC0-6FF0-4350-9C53-DF04C027EDBD}" type="presOf" srcId="{8AD478CD-D63D-48BA-A1EF-B5E3A8BAC78F}" destId="{3E58786A-39A0-4E73-8583-6685DAA06504}" srcOrd="0" destOrd="0" presId="urn:microsoft.com/office/officeart/2005/8/layout/hierarchy6"/>
    <dgm:cxn modelId="{2D7A2B08-D07F-488D-BB44-B2168F2C14BD}" srcId="{6BEF767E-2824-472D-8B93-9D9015EE1A7C}" destId="{70AD8F1D-06E7-48A6-A69F-8F639071622E}" srcOrd="1" destOrd="0" parTransId="{F2B760D4-37CC-4326-9301-409D13F10DDA}" sibTransId="{8B389FD7-0A3A-4E6D-A71E-2D7A7B438804}"/>
    <dgm:cxn modelId="{ECF0A1C9-A24D-4D8C-98A1-A38CBF364D29}" type="presOf" srcId="{DA5AF589-E916-42B0-BA3F-B846079FDC02}" destId="{9FFA4F46-56C1-431F-881D-5B1C8995B656}" srcOrd="0" destOrd="0" presId="urn:microsoft.com/office/officeart/2005/8/layout/hierarchy6"/>
    <dgm:cxn modelId="{0C467C0F-39E1-43F8-A6E4-7B0491B55250}" type="presOf" srcId="{52EF85C4-E3FF-46FF-9943-1D6392777D28}" destId="{FA0F6067-B2C1-40DC-87D5-DDB72AA9A7B1}" srcOrd="0" destOrd="0" presId="urn:microsoft.com/office/officeart/2005/8/layout/hierarchy6"/>
    <dgm:cxn modelId="{0259C23A-A93C-4E70-B432-EBC8DF19FFF9}" type="presOf" srcId="{A3FF90C0-380E-4B4A-BF80-8CAB110171A0}" destId="{859ABCA3-B0A5-4D92-99B0-89A259BC9222}" srcOrd="0" destOrd="0" presId="urn:microsoft.com/office/officeart/2005/8/layout/hierarchy6"/>
    <dgm:cxn modelId="{CF733DC7-6A79-4A37-937C-79664A4326E6}" srcId="{D0026FC7-9C7A-4CDE-A858-AE99AD977B80}" destId="{8AF521BC-2200-4BA0-BF45-9F1E5AD8FA49}" srcOrd="1" destOrd="0" parTransId="{FA23396A-33AD-4D36-81F6-DC171922076B}" sibTransId="{C9226F3F-56C7-4222-B00D-5073CC537DCD}"/>
    <dgm:cxn modelId="{3BCF517E-46B4-4B24-A474-01862A54A0DE}" type="presOf" srcId="{B7A96EE0-D129-4FE2-85CC-EAD7CF064445}" destId="{FC1FF869-9E8F-48AC-8CC8-CA96ADA2B59F}" srcOrd="0" destOrd="0" presId="urn:microsoft.com/office/officeart/2005/8/layout/hierarchy6"/>
    <dgm:cxn modelId="{77C162B0-C85B-4546-B2C8-65D9FE56694D}" srcId="{620F7982-129C-4D88-8E5F-E2BB4F0EE7DF}" destId="{E4D7E070-C2C7-4216-8D8C-F46DB30BDBDA}" srcOrd="1" destOrd="0" parTransId="{A4B6FF51-D1A3-44B7-9795-95204DE14AF2}" sibTransId="{3344EF73-2212-4004-93F7-7C86583B0180}"/>
    <dgm:cxn modelId="{862D3A79-D444-4933-80D5-499D60BE625E}" type="presOf" srcId="{8AF521BC-2200-4BA0-BF45-9F1E5AD8FA49}" destId="{5A954419-220E-423C-AF65-B7C8EF89ECCA}" srcOrd="0" destOrd="0" presId="urn:microsoft.com/office/officeart/2005/8/layout/hierarchy6"/>
    <dgm:cxn modelId="{E9395BB9-2FA1-4F16-B9C7-FBF264814D2D}" srcId="{6BEF767E-2824-472D-8B93-9D9015EE1A7C}" destId="{995108F8-54AB-4531-B4FD-6F02BB89BA65}" srcOrd="0" destOrd="0" parTransId="{8AD478CD-D63D-48BA-A1EF-B5E3A8BAC78F}" sibTransId="{BD91A5C1-F04F-411A-8435-5C669A24AF0D}"/>
    <dgm:cxn modelId="{0A5B0E7B-37ED-41BC-9D41-F7415F367CDF}" type="presOf" srcId="{E951682D-994E-4CCC-8CA1-E4D29D11FC99}" destId="{05A806ED-725A-4B2C-81E1-090865177974}" srcOrd="0" destOrd="0" presId="urn:microsoft.com/office/officeart/2005/8/layout/hierarchy6"/>
    <dgm:cxn modelId="{D28CEBDC-2B26-441E-9AD1-408672088AA9}" type="presParOf" srcId="{FA0F6067-B2C1-40DC-87D5-DDB72AA9A7B1}" destId="{CB9AD8C8-100E-4BAB-877D-249A914C841D}" srcOrd="0" destOrd="0" presId="urn:microsoft.com/office/officeart/2005/8/layout/hierarchy6"/>
    <dgm:cxn modelId="{A8870229-2CF2-4D88-854F-AEC14FEFB17C}" type="presParOf" srcId="{CB9AD8C8-100E-4BAB-877D-249A914C841D}" destId="{78ADA11E-4360-49BD-998D-32C9B7BC5508}" srcOrd="0" destOrd="0" presId="urn:microsoft.com/office/officeart/2005/8/layout/hierarchy6"/>
    <dgm:cxn modelId="{AFBF5D67-13AA-46B8-81B8-B962760C2EE0}" type="presParOf" srcId="{78ADA11E-4360-49BD-998D-32C9B7BC5508}" destId="{2C9DEE0D-0E0D-413C-9D5C-D692161E4081}" srcOrd="0" destOrd="0" presId="urn:microsoft.com/office/officeart/2005/8/layout/hierarchy6"/>
    <dgm:cxn modelId="{B7A5C754-08D6-447F-84D6-909B87F0251A}" type="presParOf" srcId="{2C9DEE0D-0E0D-413C-9D5C-D692161E4081}" destId="{859ABCA3-B0A5-4D92-99B0-89A259BC9222}" srcOrd="0" destOrd="0" presId="urn:microsoft.com/office/officeart/2005/8/layout/hierarchy6"/>
    <dgm:cxn modelId="{E12024B1-D379-43AD-B215-AF9C9B7CCA3F}" type="presParOf" srcId="{2C9DEE0D-0E0D-413C-9D5C-D692161E4081}" destId="{EDF9EE7B-7275-4AA1-AE4D-5B03146DE2A0}" srcOrd="1" destOrd="0" presId="urn:microsoft.com/office/officeart/2005/8/layout/hierarchy6"/>
    <dgm:cxn modelId="{0E95E446-57F4-496B-A7A5-4048DC9AD2B5}" type="presParOf" srcId="{EDF9EE7B-7275-4AA1-AE4D-5B03146DE2A0}" destId="{05A806ED-725A-4B2C-81E1-090865177974}" srcOrd="0" destOrd="0" presId="urn:microsoft.com/office/officeart/2005/8/layout/hierarchy6"/>
    <dgm:cxn modelId="{FF8487C9-9F38-4B19-93DD-E601FA09E841}" type="presParOf" srcId="{EDF9EE7B-7275-4AA1-AE4D-5B03146DE2A0}" destId="{82E43655-99B0-4428-A03E-9CA65F63F022}" srcOrd="1" destOrd="0" presId="urn:microsoft.com/office/officeart/2005/8/layout/hierarchy6"/>
    <dgm:cxn modelId="{6C986AEA-B654-41B8-B916-A708C3870540}" type="presParOf" srcId="{82E43655-99B0-4428-A03E-9CA65F63F022}" destId="{A40FDC90-5776-42C0-8835-2F1CDD745AC2}" srcOrd="0" destOrd="0" presId="urn:microsoft.com/office/officeart/2005/8/layout/hierarchy6"/>
    <dgm:cxn modelId="{9D1D3525-6E30-4A14-B8F8-66B933B09DFF}" type="presParOf" srcId="{82E43655-99B0-4428-A03E-9CA65F63F022}" destId="{0CEFF841-172D-443E-A77B-86E1EF9FBEA0}" srcOrd="1" destOrd="0" presId="urn:microsoft.com/office/officeart/2005/8/layout/hierarchy6"/>
    <dgm:cxn modelId="{8E5A1A1D-AC5F-4E84-8FDA-1B8FE575CF2B}" type="presParOf" srcId="{0CEFF841-172D-443E-A77B-86E1EF9FBEA0}" destId="{1DCFBE19-E83C-4FEB-827E-4A7B2413CB22}" srcOrd="0" destOrd="0" presId="urn:microsoft.com/office/officeart/2005/8/layout/hierarchy6"/>
    <dgm:cxn modelId="{043B5369-5E2A-42F9-B239-8E37FED77F83}" type="presParOf" srcId="{0CEFF841-172D-443E-A77B-86E1EF9FBEA0}" destId="{E2F1F737-716D-4EC8-8093-74A266AEA128}" srcOrd="1" destOrd="0" presId="urn:microsoft.com/office/officeart/2005/8/layout/hierarchy6"/>
    <dgm:cxn modelId="{E197CDC8-C46B-4F32-87DE-B43C357B02C7}" type="presParOf" srcId="{E2F1F737-716D-4EC8-8093-74A266AEA128}" destId="{FB7DD50C-C210-4620-B633-5BEEDA98BF6B}" srcOrd="0" destOrd="0" presId="urn:microsoft.com/office/officeart/2005/8/layout/hierarchy6"/>
    <dgm:cxn modelId="{5BA6F12B-EAEA-433E-94AE-C51B3BC5F83D}" type="presParOf" srcId="{E2F1F737-716D-4EC8-8093-74A266AEA128}" destId="{B203AA70-560E-4456-BEE2-C4B95672D193}" srcOrd="1" destOrd="0" presId="urn:microsoft.com/office/officeart/2005/8/layout/hierarchy6"/>
    <dgm:cxn modelId="{C1A4FBC6-9DCC-431B-BA15-B15E82699748}" type="presParOf" srcId="{0CEFF841-172D-443E-A77B-86E1EF9FBEA0}" destId="{ABADC651-2BD8-46EF-8E63-D91AFE9E504F}" srcOrd="2" destOrd="0" presId="urn:microsoft.com/office/officeart/2005/8/layout/hierarchy6"/>
    <dgm:cxn modelId="{BE0B8734-DFF2-47B3-AC72-3C0467DC0947}" type="presParOf" srcId="{0CEFF841-172D-443E-A77B-86E1EF9FBEA0}" destId="{382753F1-65BF-4E82-9FA7-244B04133547}" srcOrd="3" destOrd="0" presId="urn:microsoft.com/office/officeart/2005/8/layout/hierarchy6"/>
    <dgm:cxn modelId="{1E130A8E-E685-4F05-A087-7AF824222260}" type="presParOf" srcId="{382753F1-65BF-4E82-9FA7-244B04133547}" destId="{5A954419-220E-423C-AF65-B7C8EF89ECCA}" srcOrd="0" destOrd="0" presId="urn:microsoft.com/office/officeart/2005/8/layout/hierarchy6"/>
    <dgm:cxn modelId="{C8A6EAFB-8DB9-4899-9FA1-62A11C1308C5}" type="presParOf" srcId="{382753F1-65BF-4E82-9FA7-244B04133547}" destId="{C8D93887-FA80-48E2-AC7F-8B7893647024}" srcOrd="1" destOrd="0" presId="urn:microsoft.com/office/officeart/2005/8/layout/hierarchy6"/>
    <dgm:cxn modelId="{8A2E8B5B-6D1D-4778-A628-1EF6CF253693}" type="presParOf" srcId="{EDF9EE7B-7275-4AA1-AE4D-5B03146DE2A0}" destId="{FC1FF869-9E8F-48AC-8CC8-CA96ADA2B59F}" srcOrd="2" destOrd="0" presId="urn:microsoft.com/office/officeart/2005/8/layout/hierarchy6"/>
    <dgm:cxn modelId="{DE9FFC9C-41A9-40E8-9386-43643B102B43}" type="presParOf" srcId="{EDF9EE7B-7275-4AA1-AE4D-5B03146DE2A0}" destId="{CBF4EFD6-6980-4AFA-B144-D05596ED8DD3}" srcOrd="3" destOrd="0" presId="urn:microsoft.com/office/officeart/2005/8/layout/hierarchy6"/>
    <dgm:cxn modelId="{30B9469B-039B-488C-938C-E84FA1A4D9C6}" type="presParOf" srcId="{CBF4EFD6-6980-4AFA-B144-D05596ED8DD3}" destId="{2D2F988E-65F1-4C03-9A6B-DA917E778AFD}" srcOrd="0" destOrd="0" presId="urn:microsoft.com/office/officeart/2005/8/layout/hierarchy6"/>
    <dgm:cxn modelId="{7A1D388F-5B7B-490E-9393-D1EC1F3D7528}" type="presParOf" srcId="{CBF4EFD6-6980-4AFA-B144-D05596ED8DD3}" destId="{AA666591-3E6D-45D2-B493-4373A17A4943}" srcOrd="1" destOrd="0" presId="urn:microsoft.com/office/officeart/2005/8/layout/hierarchy6"/>
    <dgm:cxn modelId="{67AD7692-EDDD-47FD-BB2C-0486D099B5E6}" type="presParOf" srcId="{AA666591-3E6D-45D2-B493-4373A17A4943}" destId="{C3AC430B-5387-4FA3-888B-6006A5A628E7}" srcOrd="0" destOrd="0" presId="urn:microsoft.com/office/officeart/2005/8/layout/hierarchy6"/>
    <dgm:cxn modelId="{653566CB-B807-4560-95E8-215EE71DC2FD}" type="presParOf" srcId="{AA666591-3E6D-45D2-B493-4373A17A4943}" destId="{0373D68C-4EC3-4199-BAAD-B67B47E7F668}" srcOrd="1" destOrd="0" presId="urn:microsoft.com/office/officeart/2005/8/layout/hierarchy6"/>
    <dgm:cxn modelId="{A136763F-4D99-413D-8F76-30E1FFD83D85}" type="presParOf" srcId="{0373D68C-4EC3-4199-BAAD-B67B47E7F668}" destId="{9FFA4F46-56C1-431F-881D-5B1C8995B656}" srcOrd="0" destOrd="0" presId="urn:microsoft.com/office/officeart/2005/8/layout/hierarchy6"/>
    <dgm:cxn modelId="{D10E55C6-4B34-4003-ADC5-B15136984AA6}" type="presParOf" srcId="{0373D68C-4EC3-4199-BAAD-B67B47E7F668}" destId="{C7F6A7A3-4155-4CB6-82CB-71AE2700382D}" srcOrd="1" destOrd="0" presId="urn:microsoft.com/office/officeart/2005/8/layout/hierarchy6"/>
    <dgm:cxn modelId="{58061C48-A44C-43A9-8E29-90EA0EE2F704}" type="presParOf" srcId="{AA666591-3E6D-45D2-B493-4373A17A4943}" destId="{06341CEF-53C8-4E34-ACD2-E7DB9AFB6EDC}" srcOrd="2" destOrd="0" presId="urn:microsoft.com/office/officeart/2005/8/layout/hierarchy6"/>
    <dgm:cxn modelId="{CBBF0766-DC50-4C82-873A-916B567FC520}" type="presParOf" srcId="{AA666591-3E6D-45D2-B493-4373A17A4943}" destId="{E41BD552-24A6-46AE-BAC4-A241DCE15744}" srcOrd="3" destOrd="0" presId="urn:microsoft.com/office/officeart/2005/8/layout/hierarchy6"/>
    <dgm:cxn modelId="{B1CDC8F3-275E-4B7D-9AFA-E5B29F0BE52D}" type="presParOf" srcId="{E41BD552-24A6-46AE-BAC4-A241DCE15744}" destId="{EB5F0869-EEB5-4BA2-AF87-BA1B4505BE91}" srcOrd="0" destOrd="0" presId="urn:microsoft.com/office/officeart/2005/8/layout/hierarchy6"/>
    <dgm:cxn modelId="{C81BAA6D-559E-432E-A1D2-C9A6ED2569CC}" type="presParOf" srcId="{E41BD552-24A6-46AE-BAC4-A241DCE15744}" destId="{4808CFB4-8E18-40E5-9C3C-29ACD14BA0D6}" srcOrd="1" destOrd="0" presId="urn:microsoft.com/office/officeart/2005/8/layout/hierarchy6"/>
    <dgm:cxn modelId="{7B1FAB7E-3449-4798-AFC3-FCF6C12EBB24}" type="presParOf" srcId="{EDF9EE7B-7275-4AA1-AE4D-5B03146DE2A0}" destId="{E663DBCC-A392-467A-A151-45E228FACA38}" srcOrd="4" destOrd="0" presId="urn:microsoft.com/office/officeart/2005/8/layout/hierarchy6"/>
    <dgm:cxn modelId="{36F9499B-9C19-4DDA-BE9B-4E8EBCBE0C98}" type="presParOf" srcId="{EDF9EE7B-7275-4AA1-AE4D-5B03146DE2A0}" destId="{6B45B5A2-D694-4533-8153-1189B02E5C5A}" srcOrd="5" destOrd="0" presId="urn:microsoft.com/office/officeart/2005/8/layout/hierarchy6"/>
    <dgm:cxn modelId="{65D5725F-FEF3-4D47-8569-878FD1106143}" type="presParOf" srcId="{6B45B5A2-D694-4533-8153-1189B02E5C5A}" destId="{12DE47D3-A872-42DD-BA78-28081AE59915}" srcOrd="0" destOrd="0" presId="urn:microsoft.com/office/officeart/2005/8/layout/hierarchy6"/>
    <dgm:cxn modelId="{7EFE39BD-4DE4-4BC5-B9C2-DE77F589172C}" type="presParOf" srcId="{6B45B5A2-D694-4533-8153-1189B02E5C5A}" destId="{DBA8C241-B67F-421F-B4D8-831BE9207CC2}" srcOrd="1" destOrd="0" presId="urn:microsoft.com/office/officeart/2005/8/layout/hierarchy6"/>
    <dgm:cxn modelId="{93751649-E5AF-4177-896F-BB1A4B5A8CC9}" type="presParOf" srcId="{DBA8C241-B67F-421F-B4D8-831BE9207CC2}" destId="{3E58786A-39A0-4E73-8583-6685DAA06504}" srcOrd="0" destOrd="0" presId="urn:microsoft.com/office/officeart/2005/8/layout/hierarchy6"/>
    <dgm:cxn modelId="{BE249883-6F83-47EB-AC98-611A2998BE10}" type="presParOf" srcId="{DBA8C241-B67F-421F-B4D8-831BE9207CC2}" destId="{465448AA-33C0-43CE-8197-BBA995E929B9}" srcOrd="1" destOrd="0" presId="urn:microsoft.com/office/officeart/2005/8/layout/hierarchy6"/>
    <dgm:cxn modelId="{82552F17-EBED-4CBD-9154-3E294039C662}" type="presParOf" srcId="{465448AA-33C0-43CE-8197-BBA995E929B9}" destId="{2E67BC2F-4D26-4400-84D1-5BA9B05BD0CF}" srcOrd="0" destOrd="0" presId="urn:microsoft.com/office/officeart/2005/8/layout/hierarchy6"/>
    <dgm:cxn modelId="{3E4E3276-B8CC-478A-A4EA-F21C6813BE5E}" type="presParOf" srcId="{465448AA-33C0-43CE-8197-BBA995E929B9}" destId="{EE36D6AD-33E6-4568-B2C5-4B8398280055}" srcOrd="1" destOrd="0" presId="urn:microsoft.com/office/officeart/2005/8/layout/hierarchy6"/>
    <dgm:cxn modelId="{F32A7A68-1315-49F6-845C-495C2C9654A2}" type="presParOf" srcId="{DBA8C241-B67F-421F-B4D8-831BE9207CC2}" destId="{3EFB2A85-7062-423B-9186-2DB2C9A5B926}" srcOrd="2" destOrd="0" presId="urn:microsoft.com/office/officeart/2005/8/layout/hierarchy6"/>
    <dgm:cxn modelId="{8788F5BE-C8C4-4886-B991-C314A8A8D6C6}" type="presParOf" srcId="{DBA8C241-B67F-421F-B4D8-831BE9207CC2}" destId="{368088A8-BCB0-4CAC-830A-EED5E9E75019}" srcOrd="3" destOrd="0" presId="urn:microsoft.com/office/officeart/2005/8/layout/hierarchy6"/>
    <dgm:cxn modelId="{00361A07-B0FB-4AD6-88C3-BC63A18DF14B}" type="presParOf" srcId="{368088A8-BCB0-4CAC-830A-EED5E9E75019}" destId="{F82B5108-D6B9-4D87-8DE7-F48B7CF5D7F0}" srcOrd="0" destOrd="0" presId="urn:microsoft.com/office/officeart/2005/8/layout/hierarchy6"/>
    <dgm:cxn modelId="{250E9E2A-E3F0-41F5-A0F3-168077C879F3}" type="presParOf" srcId="{368088A8-BCB0-4CAC-830A-EED5E9E75019}" destId="{2986681F-8BAB-4DD2-A862-FE32A5F2D287}" srcOrd="1" destOrd="0" presId="urn:microsoft.com/office/officeart/2005/8/layout/hierarchy6"/>
    <dgm:cxn modelId="{08971641-37F8-487D-A23D-EADABBB8D63D}" type="presParOf" srcId="{FA0F6067-B2C1-40DC-87D5-DDB72AA9A7B1}" destId="{60BA0B08-FCF0-43C9-9C53-A37FF26A60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F85C4-E3FF-46FF-9943-1D6392777D2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F90C0-380E-4B4A-BF80-8CAB110171A0}">
      <dgm:prSet phldrT="[Text]"/>
      <dgm:spPr/>
      <dgm:t>
        <a:bodyPr/>
        <a:lstStyle/>
        <a:p>
          <a:r>
            <a:rPr lang="en-US" dirty="0" smtClean="0"/>
            <a:t>Success with Cambridge Technicals</a:t>
          </a:r>
          <a:endParaRPr lang="en-US" dirty="0"/>
        </a:p>
      </dgm:t>
    </dgm:pt>
    <dgm:pt modelId="{ED56FEB3-5B63-4E16-80DE-FCF89252B18C}" type="parTrans" cxnId="{034A9D40-AFEC-434F-8D03-EB2DEED26F0B}">
      <dgm:prSet/>
      <dgm:spPr/>
      <dgm:t>
        <a:bodyPr/>
        <a:lstStyle/>
        <a:p>
          <a:endParaRPr lang="en-US"/>
        </a:p>
      </dgm:t>
    </dgm:pt>
    <dgm:pt modelId="{68BFAF88-F85E-4D6F-B62F-6B99F9CD8C0E}" type="sibTrans" cxnId="{034A9D40-AFEC-434F-8D03-EB2DEED26F0B}">
      <dgm:prSet/>
      <dgm:spPr/>
      <dgm:t>
        <a:bodyPr/>
        <a:lstStyle/>
        <a:p>
          <a:endParaRPr lang="en-US"/>
        </a:p>
      </dgm:t>
    </dgm:pt>
    <dgm:pt modelId="{D0026FC7-9C7A-4CDE-A858-AE99AD977B8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Working with Employers</a:t>
          </a:r>
          <a:endParaRPr lang="en-US" dirty="0"/>
        </a:p>
      </dgm:t>
    </dgm:pt>
    <dgm:pt modelId="{E951682D-994E-4CCC-8CA1-E4D29D11FC99}" type="parTrans" cxnId="{C884BC1E-E9E7-4CEC-BED4-2BD87515024A}">
      <dgm:prSet/>
      <dgm:spPr/>
      <dgm:t>
        <a:bodyPr/>
        <a:lstStyle/>
        <a:p>
          <a:endParaRPr lang="en-US"/>
        </a:p>
      </dgm:t>
    </dgm:pt>
    <dgm:pt modelId="{720A54DD-38A8-4778-9E07-B9BC726926C2}" type="sibTrans" cxnId="{C884BC1E-E9E7-4CEC-BED4-2BD87515024A}">
      <dgm:prSet/>
      <dgm:spPr/>
      <dgm:t>
        <a:bodyPr/>
        <a:lstStyle/>
        <a:p>
          <a:endParaRPr lang="en-US"/>
        </a:p>
      </dgm:t>
    </dgm:pt>
    <dgm:pt modelId="{620F7982-129C-4D88-8E5F-E2BB4F0EE7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Curriculum Design</a:t>
          </a:r>
          <a:endParaRPr lang="en-US" dirty="0"/>
        </a:p>
      </dgm:t>
    </dgm:pt>
    <dgm:pt modelId="{B7A96EE0-D129-4FE2-85CC-EAD7CF064445}" type="parTrans" cxnId="{A1E950F8-6B73-4CCB-91BA-9BA68C3E756D}">
      <dgm:prSet/>
      <dgm:spPr/>
      <dgm:t>
        <a:bodyPr/>
        <a:lstStyle/>
        <a:p>
          <a:endParaRPr lang="en-US"/>
        </a:p>
      </dgm:t>
    </dgm:pt>
    <dgm:pt modelId="{FBFB385D-CA4F-45EE-8417-A529ED987A8B}" type="sibTrans" cxnId="{A1E950F8-6B73-4CCB-91BA-9BA68C3E756D}">
      <dgm:prSet/>
      <dgm:spPr/>
      <dgm:t>
        <a:bodyPr/>
        <a:lstStyle/>
        <a:p>
          <a:endParaRPr lang="en-US"/>
        </a:p>
      </dgm:t>
    </dgm:pt>
    <dgm:pt modelId="{6BEF767E-2824-472D-8B93-9D9015EE1A7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Curriculum Delivery</a:t>
          </a:r>
          <a:endParaRPr lang="en-US" dirty="0"/>
        </a:p>
      </dgm:t>
    </dgm:pt>
    <dgm:pt modelId="{E5E8F004-F9EA-47A6-B1CD-100064205607}" type="parTrans" cxnId="{CDF4AB72-A156-4F75-BD7E-D41A51C307DF}">
      <dgm:prSet/>
      <dgm:spPr/>
      <dgm:t>
        <a:bodyPr/>
        <a:lstStyle/>
        <a:p>
          <a:endParaRPr lang="en-US"/>
        </a:p>
      </dgm:t>
    </dgm:pt>
    <dgm:pt modelId="{0E105C4C-7B6F-4B23-90D7-40DB45EAA207}" type="sibTrans" cxnId="{CDF4AB72-A156-4F75-BD7E-D41A51C307DF}">
      <dgm:prSet/>
      <dgm:spPr/>
      <dgm:t>
        <a:bodyPr/>
        <a:lstStyle/>
        <a:p>
          <a:endParaRPr lang="en-US"/>
        </a:p>
      </dgm:t>
    </dgm:pt>
    <dgm:pt modelId="{2836BC5A-682D-4E3B-BAB7-84929DC5C52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Extra curricular Projects</a:t>
          </a:r>
          <a:endParaRPr lang="en-US" dirty="0"/>
        </a:p>
      </dgm:t>
    </dgm:pt>
    <dgm:pt modelId="{E9BC16C4-32BB-4D13-8869-1C65B1ED2E47}" type="parTrans" cxnId="{EC802FD9-DB50-4E82-B2AB-532534499F05}">
      <dgm:prSet/>
      <dgm:spPr/>
      <dgm:t>
        <a:bodyPr/>
        <a:lstStyle/>
        <a:p>
          <a:endParaRPr lang="en-US"/>
        </a:p>
      </dgm:t>
    </dgm:pt>
    <dgm:pt modelId="{94E47F53-A3B5-41FA-93D3-8BB9D8C44073}" type="sibTrans" cxnId="{EC802FD9-DB50-4E82-B2AB-532534499F05}">
      <dgm:prSet/>
      <dgm:spPr/>
      <dgm:t>
        <a:bodyPr/>
        <a:lstStyle/>
        <a:p>
          <a:endParaRPr lang="en-US"/>
        </a:p>
      </dgm:t>
    </dgm:pt>
    <dgm:pt modelId="{8AF521BC-2200-4BA0-BF45-9F1E5AD8FA4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Curricular Projects</a:t>
          </a:r>
          <a:endParaRPr lang="en-US" dirty="0"/>
        </a:p>
      </dgm:t>
    </dgm:pt>
    <dgm:pt modelId="{FA23396A-33AD-4D36-81F6-DC171922076B}" type="parTrans" cxnId="{CF733DC7-6A79-4A37-937C-79664A4326E6}">
      <dgm:prSet/>
      <dgm:spPr/>
      <dgm:t>
        <a:bodyPr/>
        <a:lstStyle/>
        <a:p>
          <a:endParaRPr lang="en-US"/>
        </a:p>
      </dgm:t>
    </dgm:pt>
    <dgm:pt modelId="{C9226F3F-56C7-4222-B00D-5073CC537DCD}" type="sibTrans" cxnId="{CF733DC7-6A79-4A37-937C-79664A4326E6}">
      <dgm:prSet/>
      <dgm:spPr/>
      <dgm:t>
        <a:bodyPr/>
        <a:lstStyle/>
        <a:p>
          <a:endParaRPr lang="en-US"/>
        </a:p>
      </dgm:t>
    </dgm:pt>
    <dgm:pt modelId="{DA5AF589-E916-42B0-BA3F-B846079FDC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Holistic</a:t>
          </a:r>
          <a:endParaRPr lang="en-US" dirty="0"/>
        </a:p>
      </dgm:t>
    </dgm:pt>
    <dgm:pt modelId="{4CBBE064-ADC1-4D73-BF1B-7A9A593193A2}" type="parTrans" cxnId="{95F0E3A7-D620-4EF2-87F2-9CFB6FB2986D}">
      <dgm:prSet/>
      <dgm:spPr/>
      <dgm:t>
        <a:bodyPr/>
        <a:lstStyle/>
        <a:p>
          <a:endParaRPr lang="en-US"/>
        </a:p>
      </dgm:t>
    </dgm:pt>
    <dgm:pt modelId="{DE310DF5-CE33-4110-8C00-717D35097708}" type="sibTrans" cxnId="{95F0E3A7-D620-4EF2-87F2-9CFB6FB2986D}">
      <dgm:prSet/>
      <dgm:spPr/>
      <dgm:t>
        <a:bodyPr/>
        <a:lstStyle/>
        <a:p>
          <a:endParaRPr lang="en-US"/>
        </a:p>
      </dgm:t>
    </dgm:pt>
    <dgm:pt modelId="{70AD8F1D-06E7-48A6-A69F-8F639071622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Extra-curricular</a:t>
          </a:r>
          <a:endParaRPr lang="en-US" dirty="0"/>
        </a:p>
      </dgm:t>
    </dgm:pt>
    <dgm:pt modelId="{F2B760D4-37CC-4326-9301-409D13F10DDA}" type="parTrans" cxnId="{2D7A2B08-D07F-488D-BB44-B2168F2C14BD}">
      <dgm:prSet/>
      <dgm:spPr/>
      <dgm:t>
        <a:bodyPr/>
        <a:lstStyle/>
        <a:p>
          <a:endParaRPr lang="en-US"/>
        </a:p>
      </dgm:t>
    </dgm:pt>
    <dgm:pt modelId="{8B389FD7-0A3A-4E6D-A71E-2D7A7B438804}" type="sibTrans" cxnId="{2D7A2B08-D07F-488D-BB44-B2168F2C14BD}">
      <dgm:prSet/>
      <dgm:spPr/>
      <dgm:t>
        <a:bodyPr/>
        <a:lstStyle/>
        <a:p>
          <a:endParaRPr lang="en-US"/>
        </a:p>
      </dgm:t>
    </dgm:pt>
    <dgm:pt modelId="{E4D7E070-C2C7-4216-8D8C-F46DB30BDBD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Projects across Units</a:t>
          </a:r>
          <a:endParaRPr lang="en-US" dirty="0"/>
        </a:p>
      </dgm:t>
    </dgm:pt>
    <dgm:pt modelId="{A4B6FF51-D1A3-44B7-9795-95204DE14AF2}" type="parTrans" cxnId="{77C162B0-C85B-4546-B2C8-65D9FE56694D}">
      <dgm:prSet/>
      <dgm:spPr/>
      <dgm:t>
        <a:bodyPr/>
        <a:lstStyle/>
        <a:p>
          <a:endParaRPr lang="en-US"/>
        </a:p>
      </dgm:t>
    </dgm:pt>
    <dgm:pt modelId="{3344EF73-2212-4004-93F7-7C86583B0180}" type="sibTrans" cxnId="{77C162B0-C85B-4546-B2C8-65D9FE56694D}">
      <dgm:prSet/>
      <dgm:spPr/>
      <dgm:t>
        <a:bodyPr/>
        <a:lstStyle/>
        <a:p>
          <a:endParaRPr lang="en-US"/>
        </a:p>
      </dgm:t>
    </dgm:pt>
    <dgm:pt modelId="{995108F8-54AB-4531-B4FD-6F02BB89BA6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Industry influenced</a:t>
          </a:r>
          <a:endParaRPr lang="en-US" dirty="0"/>
        </a:p>
      </dgm:t>
    </dgm:pt>
    <dgm:pt modelId="{8AD478CD-D63D-48BA-A1EF-B5E3A8BAC78F}" type="parTrans" cxnId="{E9395BB9-2FA1-4F16-B9C7-FBF264814D2D}">
      <dgm:prSet/>
      <dgm:spPr/>
      <dgm:t>
        <a:bodyPr/>
        <a:lstStyle/>
        <a:p>
          <a:endParaRPr lang="en-US"/>
        </a:p>
      </dgm:t>
    </dgm:pt>
    <dgm:pt modelId="{BD91A5C1-F04F-411A-8435-5C669A24AF0D}" type="sibTrans" cxnId="{E9395BB9-2FA1-4F16-B9C7-FBF264814D2D}">
      <dgm:prSet/>
      <dgm:spPr/>
      <dgm:t>
        <a:bodyPr/>
        <a:lstStyle/>
        <a:p>
          <a:endParaRPr lang="en-US"/>
        </a:p>
      </dgm:t>
    </dgm:pt>
    <dgm:pt modelId="{FA0F6067-B2C1-40DC-87D5-DDB72AA9A7B1}" type="pres">
      <dgm:prSet presAssocID="{52EF85C4-E3FF-46FF-9943-1D6392777D2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9AD8C8-100E-4BAB-877D-249A914C841D}" type="pres">
      <dgm:prSet presAssocID="{52EF85C4-E3FF-46FF-9943-1D6392777D28}" presName="hierFlow" presStyleCnt="0"/>
      <dgm:spPr/>
    </dgm:pt>
    <dgm:pt modelId="{78ADA11E-4360-49BD-998D-32C9B7BC5508}" type="pres">
      <dgm:prSet presAssocID="{52EF85C4-E3FF-46FF-9943-1D6392777D2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C9DEE0D-0E0D-413C-9D5C-D692161E4081}" type="pres">
      <dgm:prSet presAssocID="{A3FF90C0-380E-4B4A-BF80-8CAB110171A0}" presName="Name14" presStyleCnt="0"/>
      <dgm:spPr/>
    </dgm:pt>
    <dgm:pt modelId="{859ABCA3-B0A5-4D92-99B0-89A259BC9222}" type="pres">
      <dgm:prSet presAssocID="{A3FF90C0-380E-4B4A-BF80-8CAB110171A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F9EE7B-7275-4AA1-AE4D-5B03146DE2A0}" type="pres">
      <dgm:prSet presAssocID="{A3FF90C0-380E-4B4A-BF80-8CAB110171A0}" presName="hierChild2" presStyleCnt="0"/>
      <dgm:spPr/>
    </dgm:pt>
    <dgm:pt modelId="{05A806ED-725A-4B2C-81E1-090865177974}" type="pres">
      <dgm:prSet presAssocID="{E951682D-994E-4CCC-8CA1-E4D29D11FC99}" presName="Name19" presStyleLbl="parChTrans1D2" presStyleIdx="0" presStyleCnt="3"/>
      <dgm:spPr/>
      <dgm:t>
        <a:bodyPr/>
        <a:lstStyle/>
        <a:p>
          <a:endParaRPr lang="en-GB"/>
        </a:p>
      </dgm:t>
    </dgm:pt>
    <dgm:pt modelId="{82E43655-99B0-4428-A03E-9CA65F63F022}" type="pres">
      <dgm:prSet presAssocID="{D0026FC7-9C7A-4CDE-A858-AE99AD977B80}" presName="Name21" presStyleCnt="0"/>
      <dgm:spPr/>
    </dgm:pt>
    <dgm:pt modelId="{A40FDC90-5776-42C0-8835-2F1CDD745AC2}" type="pres">
      <dgm:prSet presAssocID="{D0026FC7-9C7A-4CDE-A858-AE99AD977B80}" presName="level2Shape" presStyleLbl="node2" presStyleIdx="0" presStyleCnt="3"/>
      <dgm:spPr/>
      <dgm:t>
        <a:bodyPr/>
        <a:lstStyle/>
        <a:p>
          <a:endParaRPr lang="en-GB"/>
        </a:p>
      </dgm:t>
    </dgm:pt>
    <dgm:pt modelId="{0CEFF841-172D-443E-A77B-86E1EF9FBEA0}" type="pres">
      <dgm:prSet presAssocID="{D0026FC7-9C7A-4CDE-A858-AE99AD977B80}" presName="hierChild3" presStyleCnt="0"/>
      <dgm:spPr/>
    </dgm:pt>
    <dgm:pt modelId="{1DCFBE19-E83C-4FEB-827E-4A7B2413CB22}" type="pres">
      <dgm:prSet presAssocID="{E9BC16C4-32BB-4D13-8869-1C65B1ED2E47}" presName="Name19" presStyleLbl="parChTrans1D3" presStyleIdx="0" presStyleCnt="6"/>
      <dgm:spPr/>
      <dgm:t>
        <a:bodyPr/>
        <a:lstStyle/>
        <a:p>
          <a:endParaRPr lang="en-GB"/>
        </a:p>
      </dgm:t>
    </dgm:pt>
    <dgm:pt modelId="{E2F1F737-716D-4EC8-8093-74A266AEA128}" type="pres">
      <dgm:prSet presAssocID="{2836BC5A-682D-4E3B-BAB7-84929DC5C528}" presName="Name21" presStyleCnt="0"/>
      <dgm:spPr/>
    </dgm:pt>
    <dgm:pt modelId="{FB7DD50C-C210-4620-B633-5BEEDA98BF6B}" type="pres">
      <dgm:prSet presAssocID="{2836BC5A-682D-4E3B-BAB7-84929DC5C528}" presName="level2Shape" presStyleLbl="node3" presStyleIdx="0" presStyleCnt="6"/>
      <dgm:spPr/>
      <dgm:t>
        <a:bodyPr/>
        <a:lstStyle/>
        <a:p>
          <a:endParaRPr lang="en-GB"/>
        </a:p>
      </dgm:t>
    </dgm:pt>
    <dgm:pt modelId="{B203AA70-560E-4456-BEE2-C4B95672D193}" type="pres">
      <dgm:prSet presAssocID="{2836BC5A-682D-4E3B-BAB7-84929DC5C528}" presName="hierChild3" presStyleCnt="0"/>
      <dgm:spPr/>
    </dgm:pt>
    <dgm:pt modelId="{ABADC651-2BD8-46EF-8E63-D91AFE9E504F}" type="pres">
      <dgm:prSet presAssocID="{FA23396A-33AD-4D36-81F6-DC171922076B}" presName="Name19" presStyleLbl="parChTrans1D3" presStyleIdx="1" presStyleCnt="6"/>
      <dgm:spPr/>
      <dgm:t>
        <a:bodyPr/>
        <a:lstStyle/>
        <a:p>
          <a:endParaRPr lang="en-GB"/>
        </a:p>
      </dgm:t>
    </dgm:pt>
    <dgm:pt modelId="{382753F1-65BF-4E82-9FA7-244B04133547}" type="pres">
      <dgm:prSet presAssocID="{8AF521BC-2200-4BA0-BF45-9F1E5AD8FA49}" presName="Name21" presStyleCnt="0"/>
      <dgm:spPr/>
    </dgm:pt>
    <dgm:pt modelId="{5A954419-220E-423C-AF65-B7C8EF89ECCA}" type="pres">
      <dgm:prSet presAssocID="{8AF521BC-2200-4BA0-BF45-9F1E5AD8FA49}" presName="level2Shape" presStyleLbl="node3" presStyleIdx="1" presStyleCnt="6"/>
      <dgm:spPr/>
      <dgm:t>
        <a:bodyPr/>
        <a:lstStyle/>
        <a:p>
          <a:endParaRPr lang="en-GB"/>
        </a:p>
      </dgm:t>
    </dgm:pt>
    <dgm:pt modelId="{C8D93887-FA80-48E2-AC7F-8B7893647024}" type="pres">
      <dgm:prSet presAssocID="{8AF521BC-2200-4BA0-BF45-9F1E5AD8FA49}" presName="hierChild3" presStyleCnt="0"/>
      <dgm:spPr/>
    </dgm:pt>
    <dgm:pt modelId="{FC1FF869-9E8F-48AC-8CC8-CA96ADA2B59F}" type="pres">
      <dgm:prSet presAssocID="{B7A96EE0-D129-4FE2-85CC-EAD7CF064445}" presName="Name19" presStyleLbl="parChTrans1D2" presStyleIdx="1" presStyleCnt="3"/>
      <dgm:spPr/>
      <dgm:t>
        <a:bodyPr/>
        <a:lstStyle/>
        <a:p>
          <a:endParaRPr lang="en-GB"/>
        </a:p>
      </dgm:t>
    </dgm:pt>
    <dgm:pt modelId="{CBF4EFD6-6980-4AFA-B144-D05596ED8DD3}" type="pres">
      <dgm:prSet presAssocID="{620F7982-129C-4D88-8E5F-E2BB4F0EE7DF}" presName="Name21" presStyleCnt="0"/>
      <dgm:spPr/>
    </dgm:pt>
    <dgm:pt modelId="{2D2F988E-65F1-4C03-9A6B-DA917E778AFD}" type="pres">
      <dgm:prSet presAssocID="{620F7982-129C-4D88-8E5F-E2BB4F0EE7DF}" presName="level2Shape" presStyleLbl="node2" presStyleIdx="1" presStyleCnt="3"/>
      <dgm:spPr/>
      <dgm:t>
        <a:bodyPr/>
        <a:lstStyle/>
        <a:p>
          <a:endParaRPr lang="en-GB"/>
        </a:p>
      </dgm:t>
    </dgm:pt>
    <dgm:pt modelId="{AA666591-3E6D-45D2-B493-4373A17A4943}" type="pres">
      <dgm:prSet presAssocID="{620F7982-129C-4D88-8E5F-E2BB4F0EE7DF}" presName="hierChild3" presStyleCnt="0"/>
      <dgm:spPr/>
    </dgm:pt>
    <dgm:pt modelId="{C3AC430B-5387-4FA3-888B-6006A5A628E7}" type="pres">
      <dgm:prSet presAssocID="{4CBBE064-ADC1-4D73-BF1B-7A9A593193A2}" presName="Name19" presStyleLbl="parChTrans1D3" presStyleIdx="2" presStyleCnt="6"/>
      <dgm:spPr/>
      <dgm:t>
        <a:bodyPr/>
        <a:lstStyle/>
        <a:p>
          <a:endParaRPr lang="en-GB"/>
        </a:p>
      </dgm:t>
    </dgm:pt>
    <dgm:pt modelId="{0373D68C-4EC3-4199-BAAD-B67B47E7F668}" type="pres">
      <dgm:prSet presAssocID="{DA5AF589-E916-42B0-BA3F-B846079FDC02}" presName="Name21" presStyleCnt="0"/>
      <dgm:spPr/>
    </dgm:pt>
    <dgm:pt modelId="{9FFA4F46-56C1-431F-881D-5B1C8995B656}" type="pres">
      <dgm:prSet presAssocID="{DA5AF589-E916-42B0-BA3F-B846079FDC02}" presName="level2Shape" presStyleLbl="node3" presStyleIdx="2" presStyleCnt="6"/>
      <dgm:spPr/>
      <dgm:t>
        <a:bodyPr/>
        <a:lstStyle/>
        <a:p>
          <a:endParaRPr lang="en-US"/>
        </a:p>
      </dgm:t>
    </dgm:pt>
    <dgm:pt modelId="{C7F6A7A3-4155-4CB6-82CB-71AE2700382D}" type="pres">
      <dgm:prSet presAssocID="{DA5AF589-E916-42B0-BA3F-B846079FDC02}" presName="hierChild3" presStyleCnt="0"/>
      <dgm:spPr/>
    </dgm:pt>
    <dgm:pt modelId="{06341CEF-53C8-4E34-ACD2-E7DB9AFB6EDC}" type="pres">
      <dgm:prSet presAssocID="{A4B6FF51-D1A3-44B7-9795-95204DE14AF2}" presName="Name19" presStyleLbl="parChTrans1D3" presStyleIdx="3" presStyleCnt="6"/>
      <dgm:spPr/>
      <dgm:t>
        <a:bodyPr/>
        <a:lstStyle/>
        <a:p>
          <a:endParaRPr lang="en-GB"/>
        </a:p>
      </dgm:t>
    </dgm:pt>
    <dgm:pt modelId="{E41BD552-24A6-46AE-BAC4-A241DCE15744}" type="pres">
      <dgm:prSet presAssocID="{E4D7E070-C2C7-4216-8D8C-F46DB30BDBDA}" presName="Name21" presStyleCnt="0"/>
      <dgm:spPr/>
    </dgm:pt>
    <dgm:pt modelId="{EB5F0869-EEB5-4BA2-AF87-BA1B4505BE91}" type="pres">
      <dgm:prSet presAssocID="{E4D7E070-C2C7-4216-8D8C-F46DB30BDBDA}" presName="level2Shape" presStyleLbl="node3" presStyleIdx="3" presStyleCnt="6"/>
      <dgm:spPr/>
      <dgm:t>
        <a:bodyPr/>
        <a:lstStyle/>
        <a:p>
          <a:endParaRPr lang="en-US"/>
        </a:p>
      </dgm:t>
    </dgm:pt>
    <dgm:pt modelId="{4808CFB4-8E18-40E5-9C3C-29ACD14BA0D6}" type="pres">
      <dgm:prSet presAssocID="{E4D7E070-C2C7-4216-8D8C-F46DB30BDBDA}" presName="hierChild3" presStyleCnt="0"/>
      <dgm:spPr/>
    </dgm:pt>
    <dgm:pt modelId="{E663DBCC-A392-467A-A151-45E228FACA38}" type="pres">
      <dgm:prSet presAssocID="{E5E8F004-F9EA-47A6-B1CD-100064205607}" presName="Name19" presStyleLbl="parChTrans1D2" presStyleIdx="2" presStyleCnt="3"/>
      <dgm:spPr/>
      <dgm:t>
        <a:bodyPr/>
        <a:lstStyle/>
        <a:p>
          <a:endParaRPr lang="en-GB"/>
        </a:p>
      </dgm:t>
    </dgm:pt>
    <dgm:pt modelId="{6B45B5A2-D694-4533-8153-1189B02E5C5A}" type="pres">
      <dgm:prSet presAssocID="{6BEF767E-2824-472D-8B93-9D9015EE1A7C}" presName="Name21" presStyleCnt="0"/>
      <dgm:spPr/>
    </dgm:pt>
    <dgm:pt modelId="{12DE47D3-A872-42DD-BA78-28081AE59915}" type="pres">
      <dgm:prSet presAssocID="{6BEF767E-2824-472D-8B93-9D9015EE1A7C}" presName="level2Shape" presStyleLbl="node2" presStyleIdx="2" presStyleCnt="3"/>
      <dgm:spPr/>
      <dgm:t>
        <a:bodyPr/>
        <a:lstStyle/>
        <a:p>
          <a:endParaRPr lang="en-GB"/>
        </a:p>
      </dgm:t>
    </dgm:pt>
    <dgm:pt modelId="{DBA8C241-B67F-421F-B4D8-831BE9207CC2}" type="pres">
      <dgm:prSet presAssocID="{6BEF767E-2824-472D-8B93-9D9015EE1A7C}" presName="hierChild3" presStyleCnt="0"/>
      <dgm:spPr/>
    </dgm:pt>
    <dgm:pt modelId="{3E58786A-39A0-4E73-8583-6685DAA06504}" type="pres">
      <dgm:prSet presAssocID="{8AD478CD-D63D-48BA-A1EF-B5E3A8BAC78F}" presName="Name19" presStyleLbl="parChTrans1D3" presStyleIdx="4" presStyleCnt="6"/>
      <dgm:spPr/>
      <dgm:t>
        <a:bodyPr/>
        <a:lstStyle/>
        <a:p>
          <a:endParaRPr lang="en-GB"/>
        </a:p>
      </dgm:t>
    </dgm:pt>
    <dgm:pt modelId="{465448AA-33C0-43CE-8197-BBA995E929B9}" type="pres">
      <dgm:prSet presAssocID="{995108F8-54AB-4531-B4FD-6F02BB89BA65}" presName="Name21" presStyleCnt="0"/>
      <dgm:spPr/>
    </dgm:pt>
    <dgm:pt modelId="{2E67BC2F-4D26-4400-84D1-5BA9B05BD0CF}" type="pres">
      <dgm:prSet presAssocID="{995108F8-54AB-4531-B4FD-6F02BB89BA65}" presName="level2Shape" presStyleLbl="node3" presStyleIdx="4" presStyleCnt="6"/>
      <dgm:spPr/>
      <dgm:t>
        <a:bodyPr/>
        <a:lstStyle/>
        <a:p>
          <a:endParaRPr lang="en-US"/>
        </a:p>
      </dgm:t>
    </dgm:pt>
    <dgm:pt modelId="{EE36D6AD-33E6-4568-B2C5-4B8398280055}" type="pres">
      <dgm:prSet presAssocID="{995108F8-54AB-4531-B4FD-6F02BB89BA65}" presName="hierChild3" presStyleCnt="0"/>
      <dgm:spPr/>
    </dgm:pt>
    <dgm:pt modelId="{3EFB2A85-7062-423B-9186-2DB2C9A5B926}" type="pres">
      <dgm:prSet presAssocID="{F2B760D4-37CC-4326-9301-409D13F10DDA}" presName="Name19" presStyleLbl="parChTrans1D3" presStyleIdx="5" presStyleCnt="6"/>
      <dgm:spPr/>
      <dgm:t>
        <a:bodyPr/>
        <a:lstStyle/>
        <a:p>
          <a:endParaRPr lang="en-GB"/>
        </a:p>
      </dgm:t>
    </dgm:pt>
    <dgm:pt modelId="{368088A8-BCB0-4CAC-830A-EED5E9E75019}" type="pres">
      <dgm:prSet presAssocID="{70AD8F1D-06E7-48A6-A69F-8F639071622E}" presName="Name21" presStyleCnt="0"/>
      <dgm:spPr/>
    </dgm:pt>
    <dgm:pt modelId="{F82B5108-D6B9-4D87-8DE7-F48B7CF5D7F0}" type="pres">
      <dgm:prSet presAssocID="{70AD8F1D-06E7-48A6-A69F-8F639071622E}" presName="level2Shape" presStyleLbl="node3" presStyleIdx="5" presStyleCnt="6"/>
      <dgm:spPr/>
      <dgm:t>
        <a:bodyPr/>
        <a:lstStyle/>
        <a:p>
          <a:endParaRPr lang="en-US"/>
        </a:p>
      </dgm:t>
    </dgm:pt>
    <dgm:pt modelId="{2986681F-8BAB-4DD2-A862-FE32A5F2D287}" type="pres">
      <dgm:prSet presAssocID="{70AD8F1D-06E7-48A6-A69F-8F639071622E}" presName="hierChild3" presStyleCnt="0"/>
      <dgm:spPr/>
    </dgm:pt>
    <dgm:pt modelId="{60BA0B08-FCF0-43C9-9C53-A37FF26A60F8}" type="pres">
      <dgm:prSet presAssocID="{52EF85C4-E3FF-46FF-9943-1D6392777D28}" presName="bgShapesFlow" presStyleCnt="0"/>
      <dgm:spPr/>
    </dgm:pt>
  </dgm:ptLst>
  <dgm:cxnLst>
    <dgm:cxn modelId="{CDF4AB72-A156-4F75-BD7E-D41A51C307DF}" srcId="{A3FF90C0-380E-4B4A-BF80-8CAB110171A0}" destId="{6BEF767E-2824-472D-8B93-9D9015EE1A7C}" srcOrd="2" destOrd="0" parTransId="{E5E8F004-F9EA-47A6-B1CD-100064205607}" sibTransId="{0E105C4C-7B6F-4B23-90D7-40DB45EAA207}"/>
    <dgm:cxn modelId="{05FFC7D7-8AFC-40C0-8D8F-CD7BFC1D5E98}" type="presOf" srcId="{70AD8F1D-06E7-48A6-A69F-8F639071622E}" destId="{F82B5108-D6B9-4D87-8DE7-F48B7CF5D7F0}" srcOrd="0" destOrd="0" presId="urn:microsoft.com/office/officeart/2005/8/layout/hierarchy6"/>
    <dgm:cxn modelId="{D96FCAB2-FDE3-4C3F-85C1-5C50268B6DBE}" type="presOf" srcId="{E4D7E070-C2C7-4216-8D8C-F46DB30BDBDA}" destId="{EB5F0869-EEB5-4BA2-AF87-BA1B4505BE91}" srcOrd="0" destOrd="0" presId="urn:microsoft.com/office/officeart/2005/8/layout/hierarchy6"/>
    <dgm:cxn modelId="{D285A453-4518-491F-988C-0EF57EDB4C86}" type="presOf" srcId="{A4B6FF51-D1A3-44B7-9795-95204DE14AF2}" destId="{06341CEF-53C8-4E34-ACD2-E7DB9AFB6EDC}" srcOrd="0" destOrd="0" presId="urn:microsoft.com/office/officeart/2005/8/layout/hierarchy6"/>
    <dgm:cxn modelId="{A1E950F8-6B73-4CCB-91BA-9BA68C3E756D}" srcId="{A3FF90C0-380E-4B4A-BF80-8CAB110171A0}" destId="{620F7982-129C-4D88-8E5F-E2BB4F0EE7DF}" srcOrd="1" destOrd="0" parTransId="{B7A96EE0-D129-4FE2-85CC-EAD7CF064445}" sibTransId="{FBFB385D-CA4F-45EE-8417-A529ED987A8B}"/>
    <dgm:cxn modelId="{F93CE11F-D3EC-4ED1-884E-787778BFD5BA}" type="presOf" srcId="{6BEF767E-2824-472D-8B93-9D9015EE1A7C}" destId="{12DE47D3-A872-42DD-BA78-28081AE59915}" srcOrd="0" destOrd="0" presId="urn:microsoft.com/office/officeart/2005/8/layout/hierarchy6"/>
    <dgm:cxn modelId="{1CF797FD-33F2-4AC9-BDE7-6F2634E2BB0B}" type="presOf" srcId="{2836BC5A-682D-4E3B-BAB7-84929DC5C528}" destId="{FB7DD50C-C210-4620-B633-5BEEDA98BF6B}" srcOrd="0" destOrd="0" presId="urn:microsoft.com/office/officeart/2005/8/layout/hierarchy6"/>
    <dgm:cxn modelId="{4DB15945-3B99-42C2-9EB3-DF79AA46A444}" type="presOf" srcId="{620F7982-129C-4D88-8E5F-E2BB4F0EE7DF}" destId="{2D2F988E-65F1-4C03-9A6B-DA917E778AFD}" srcOrd="0" destOrd="0" presId="urn:microsoft.com/office/officeart/2005/8/layout/hierarchy6"/>
    <dgm:cxn modelId="{3F683009-217F-4624-950E-883AAA2C1F8F}" type="presOf" srcId="{995108F8-54AB-4531-B4FD-6F02BB89BA65}" destId="{2E67BC2F-4D26-4400-84D1-5BA9B05BD0CF}" srcOrd="0" destOrd="0" presId="urn:microsoft.com/office/officeart/2005/8/layout/hierarchy6"/>
    <dgm:cxn modelId="{034A9D40-AFEC-434F-8D03-EB2DEED26F0B}" srcId="{52EF85C4-E3FF-46FF-9943-1D6392777D28}" destId="{A3FF90C0-380E-4B4A-BF80-8CAB110171A0}" srcOrd="0" destOrd="0" parTransId="{ED56FEB3-5B63-4E16-80DE-FCF89252B18C}" sibTransId="{68BFAF88-F85E-4D6F-B62F-6B99F9CD8C0E}"/>
    <dgm:cxn modelId="{E4C97F7A-CB48-4625-889E-DC2FC4AB6B1E}" type="presOf" srcId="{4CBBE064-ADC1-4D73-BF1B-7A9A593193A2}" destId="{C3AC430B-5387-4FA3-888B-6006A5A628E7}" srcOrd="0" destOrd="0" presId="urn:microsoft.com/office/officeart/2005/8/layout/hierarchy6"/>
    <dgm:cxn modelId="{743F87E3-7F8B-4011-9AA8-A414BBBE949F}" type="presOf" srcId="{E9BC16C4-32BB-4D13-8869-1C65B1ED2E47}" destId="{1DCFBE19-E83C-4FEB-827E-4A7B2413CB22}" srcOrd="0" destOrd="0" presId="urn:microsoft.com/office/officeart/2005/8/layout/hierarchy6"/>
    <dgm:cxn modelId="{C884BC1E-E9E7-4CEC-BED4-2BD87515024A}" srcId="{A3FF90C0-380E-4B4A-BF80-8CAB110171A0}" destId="{D0026FC7-9C7A-4CDE-A858-AE99AD977B80}" srcOrd="0" destOrd="0" parTransId="{E951682D-994E-4CCC-8CA1-E4D29D11FC99}" sibTransId="{720A54DD-38A8-4778-9E07-B9BC726926C2}"/>
    <dgm:cxn modelId="{59A92155-E3C6-49CE-B8C9-DACB9C74FB1D}" type="presOf" srcId="{F2B760D4-37CC-4326-9301-409D13F10DDA}" destId="{3EFB2A85-7062-423B-9186-2DB2C9A5B926}" srcOrd="0" destOrd="0" presId="urn:microsoft.com/office/officeart/2005/8/layout/hierarchy6"/>
    <dgm:cxn modelId="{457ECD32-6F91-4BA9-B3B3-4664F7C82F34}" type="presOf" srcId="{FA23396A-33AD-4D36-81F6-DC171922076B}" destId="{ABADC651-2BD8-46EF-8E63-D91AFE9E504F}" srcOrd="0" destOrd="0" presId="urn:microsoft.com/office/officeart/2005/8/layout/hierarchy6"/>
    <dgm:cxn modelId="{115785DF-1950-4E43-A52E-19DA3E6E620D}" type="presOf" srcId="{D0026FC7-9C7A-4CDE-A858-AE99AD977B80}" destId="{A40FDC90-5776-42C0-8835-2F1CDD745AC2}" srcOrd="0" destOrd="0" presId="urn:microsoft.com/office/officeart/2005/8/layout/hierarchy6"/>
    <dgm:cxn modelId="{95F0E3A7-D620-4EF2-87F2-9CFB6FB2986D}" srcId="{620F7982-129C-4D88-8E5F-E2BB4F0EE7DF}" destId="{DA5AF589-E916-42B0-BA3F-B846079FDC02}" srcOrd="0" destOrd="0" parTransId="{4CBBE064-ADC1-4D73-BF1B-7A9A593193A2}" sibTransId="{DE310DF5-CE33-4110-8C00-717D35097708}"/>
    <dgm:cxn modelId="{589681C9-EBD8-4862-842B-FFE77C246EB1}" type="presOf" srcId="{E5E8F004-F9EA-47A6-B1CD-100064205607}" destId="{E663DBCC-A392-467A-A151-45E228FACA38}" srcOrd="0" destOrd="0" presId="urn:microsoft.com/office/officeart/2005/8/layout/hierarchy6"/>
    <dgm:cxn modelId="{EC802FD9-DB50-4E82-B2AB-532534499F05}" srcId="{D0026FC7-9C7A-4CDE-A858-AE99AD977B80}" destId="{2836BC5A-682D-4E3B-BAB7-84929DC5C528}" srcOrd="0" destOrd="0" parTransId="{E9BC16C4-32BB-4D13-8869-1C65B1ED2E47}" sibTransId="{94E47F53-A3B5-41FA-93D3-8BB9D8C44073}"/>
    <dgm:cxn modelId="{D4F46EC0-6FF0-4350-9C53-DF04C027EDBD}" type="presOf" srcId="{8AD478CD-D63D-48BA-A1EF-B5E3A8BAC78F}" destId="{3E58786A-39A0-4E73-8583-6685DAA06504}" srcOrd="0" destOrd="0" presId="urn:microsoft.com/office/officeart/2005/8/layout/hierarchy6"/>
    <dgm:cxn modelId="{2D7A2B08-D07F-488D-BB44-B2168F2C14BD}" srcId="{6BEF767E-2824-472D-8B93-9D9015EE1A7C}" destId="{70AD8F1D-06E7-48A6-A69F-8F639071622E}" srcOrd="1" destOrd="0" parTransId="{F2B760D4-37CC-4326-9301-409D13F10DDA}" sibTransId="{8B389FD7-0A3A-4E6D-A71E-2D7A7B438804}"/>
    <dgm:cxn modelId="{ECF0A1C9-A24D-4D8C-98A1-A38CBF364D29}" type="presOf" srcId="{DA5AF589-E916-42B0-BA3F-B846079FDC02}" destId="{9FFA4F46-56C1-431F-881D-5B1C8995B656}" srcOrd="0" destOrd="0" presId="urn:microsoft.com/office/officeart/2005/8/layout/hierarchy6"/>
    <dgm:cxn modelId="{0C467C0F-39E1-43F8-A6E4-7B0491B55250}" type="presOf" srcId="{52EF85C4-E3FF-46FF-9943-1D6392777D28}" destId="{FA0F6067-B2C1-40DC-87D5-DDB72AA9A7B1}" srcOrd="0" destOrd="0" presId="urn:microsoft.com/office/officeart/2005/8/layout/hierarchy6"/>
    <dgm:cxn modelId="{0259C23A-A93C-4E70-B432-EBC8DF19FFF9}" type="presOf" srcId="{A3FF90C0-380E-4B4A-BF80-8CAB110171A0}" destId="{859ABCA3-B0A5-4D92-99B0-89A259BC9222}" srcOrd="0" destOrd="0" presId="urn:microsoft.com/office/officeart/2005/8/layout/hierarchy6"/>
    <dgm:cxn modelId="{CF733DC7-6A79-4A37-937C-79664A4326E6}" srcId="{D0026FC7-9C7A-4CDE-A858-AE99AD977B80}" destId="{8AF521BC-2200-4BA0-BF45-9F1E5AD8FA49}" srcOrd="1" destOrd="0" parTransId="{FA23396A-33AD-4D36-81F6-DC171922076B}" sibTransId="{C9226F3F-56C7-4222-B00D-5073CC537DCD}"/>
    <dgm:cxn modelId="{3BCF517E-46B4-4B24-A474-01862A54A0DE}" type="presOf" srcId="{B7A96EE0-D129-4FE2-85CC-EAD7CF064445}" destId="{FC1FF869-9E8F-48AC-8CC8-CA96ADA2B59F}" srcOrd="0" destOrd="0" presId="urn:microsoft.com/office/officeart/2005/8/layout/hierarchy6"/>
    <dgm:cxn modelId="{77C162B0-C85B-4546-B2C8-65D9FE56694D}" srcId="{620F7982-129C-4D88-8E5F-E2BB4F0EE7DF}" destId="{E4D7E070-C2C7-4216-8D8C-F46DB30BDBDA}" srcOrd="1" destOrd="0" parTransId="{A4B6FF51-D1A3-44B7-9795-95204DE14AF2}" sibTransId="{3344EF73-2212-4004-93F7-7C86583B0180}"/>
    <dgm:cxn modelId="{862D3A79-D444-4933-80D5-499D60BE625E}" type="presOf" srcId="{8AF521BC-2200-4BA0-BF45-9F1E5AD8FA49}" destId="{5A954419-220E-423C-AF65-B7C8EF89ECCA}" srcOrd="0" destOrd="0" presId="urn:microsoft.com/office/officeart/2005/8/layout/hierarchy6"/>
    <dgm:cxn modelId="{E9395BB9-2FA1-4F16-B9C7-FBF264814D2D}" srcId="{6BEF767E-2824-472D-8B93-9D9015EE1A7C}" destId="{995108F8-54AB-4531-B4FD-6F02BB89BA65}" srcOrd="0" destOrd="0" parTransId="{8AD478CD-D63D-48BA-A1EF-B5E3A8BAC78F}" sibTransId="{BD91A5C1-F04F-411A-8435-5C669A24AF0D}"/>
    <dgm:cxn modelId="{0A5B0E7B-37ED-41BC-9D41-F7415F367CDF}" type="presOf" srcId="{E951682D-994E-4CCC-8CA1-E4D29D11FC99}" destId="{05A806ED-725A-4B2C-81E1-090865177974}" srcOrd="0" destOrd="0" presId="urn:microsoft.com/office/officeart/2005/8/layout/hierarchy6"/>
    <dgm:cxn modelId="{D28CEBDC-2B26-441E-9AD1-408672088AA9}" type="presParOf" srcId="{FA0F6067-B2C1-40DC-87D5-DDB72AA9A7B1}" destId="{CB9AD8C8-100E-4BAB-877D-249A914C841D}" srcOrd="0" destOrd="0" presId="urn:microsoft.com/office/officeart/2005/8/layout/hierarchy6"/>
    <dgm:cxn modelId="{A8870229-2CF2-4D88-854F-AEC14FEFB17C}" type="presParOf" srcId="{CB9AD8C8-100E-4BAB-877D-249A914C841D}" destId="{78ADA11E-4360-49BD-998D-32C9B7BC5508}" srcOrd="0" destOrd="0" presId="urn:microsoft.com/office/officeart/2005/8/layout/hierarchy6"/>
    <dgm:cxn modelId="{AFBF5D67-13AA-46B8-81B8-B962760C2EE0}" type="presParOf" srcId="{78ADA11E-4360-49BD-998D-32C9B7BC5508}" destId="{2C9DEE0D-0E0D-413C-9D5C-D692161E4081}" srcOrd="0" destOrd="0" presId="urn:microsoft.com/office/officeart/2005/8/layout/hierarchy6"/>
    <dgm:cxn modelId="{B7A5C754-08D6-447F-84D6-909B87F0251A}" type="presParOf" srcId="{2C9DEE0D-0E0D-413C-9D5C-D692161E4081}" destId="{859ABCA3-B0A5-4D92-99B0-89A259BC9222}" srcOrd="0" destOrd="0" presId="urn:microsoft.com/office/officeart/2005/8/layout/hierarchy6"/>
    <dgm:cxn modelId="{E12024B1-D379-43AD-B215-AF9C9B7CCA3F}" type="presParOf" srcId="{2C9DEE0D-0E0D-413C-9D5C-D692161E4081}" destId="{EDF9EE7B-7275-4AA1-AE4D-5B03146DE2A0}" srcOrd="1" destOrd="0" presId="urn:microsoft.com/office/officeart/2005/8/layout/hierarchy6"/>
    <dgm:cxn modelId="{0E95E446-57F4-496B-A7A5-4048DC9AD2B5}" type="presParOf" srcId="{EDF9EE7B-7275-4AA1-AE4D-5B03146DE2A0}" destId="{05A806ED-725A-4B2C-81E1-090865177974}" srcOrd="0" destOrd="0" presId="urn:microsoft.com/office/officeart/2005/8/layout/hierarchy6"/>
    <dgm:cxn modelId="{FF8487C9-9F38-4B19-93DD-E601FA09E841}" type="presParOf" srcId="{EDF9EE7B-7275-4AA1-AE4D-5B03146DE2A0}" destId="{82E43655-99B0-4428-A03E-9CA65F63F022}" srcOrd="1" destOrd="0" presId="urn:microsoft.com/office/officeart/2005/8/layout/hierarchy6"/>
    <dgm:cxn modelId="{6C986AEA-B654-41B8-B916-A708C3870540}" type="presParOf" srcId="{82E43655-99B0-4428-A03E-9CA65F63F022}" destId="{A40FDC90-5776-42C0-8835-2F1CDD745AC2}" srcOrd="0" destOrd="0" presId="urn:microsoft.com/office/officeart/2005/8/layout/hierarchy6"/>
    <dgm:cxn modelId="{9D1D3525-6E30-4A14-B8F8-66B933B09DFF}" type="presParOf" srcId="{82E43655-99B0-4428-A03E-9CA65F63F022}" destId="{0CEFF841-172D-443E-A77B-86E1EF9FBEA0}" srcOrd="1" destOrd="0" presId="urn:microsoft.com/office/officeart/2005/8/layout/hierarchy6"/>
    <dgm:cxn modelId="{8E5A1A1D-AC5F-4E84-8FDA-1B8FE575CF2B}" type="presParOf" srcId="{0CEFF841-172D-443E-A77B-86E1EF9FBEA0}" destId="{1DCFBE19-E83C-4FEB-827E-4A7B2413CB22}" srcOrd="0" destOrd="0" presId="urn:microsoft.com/office/officeart/2005/8/layout/hierarchy6"/>
    <dgm:cxn modelId="{043B5369-5E2A-42F9-B239-8E37FED77F83}" type="presParOf" srcId="{0CEFF841-172D-443E-A77B-86E1EF9FBEA0}" destId="{E2F1F737-716D-4EC8-8093-74A266AEA128}" srcOrd="1" destOrd="0" presId="urn:microsoft.com/office/officeart/2005/8/layout/hierarchy6"/>
    <dgm:cxn modelId="{E197CDC8-C46B-4F32-87DE-B43C357B02C7}" type="presParOf" srcId="{E2F1F737-716D-4EC8-8093-74A266AEA128}" destId="{FB7DD50C-C210-4620-B633-5BEEDA98BF6B}" srcOrd="0" destOrd="0" presId="urn:microsoft.com/office/officeart/2005/8/layout/hierarchy6"/>
    <dgm:cxn modelId="{5BA6F12B-EAEA-433E-94AE-C51B3BC5F83D}" type="presParOf" srcId="{E2F1F737-716D-4EC8-8093-74A266AEA128}" destId="{B203AA70-560E-4456-BEE2-C4B95672D193}" srcOrd="1" destOrd="0" presId="urn:microsoft.com/office/officeart/2005/8/layout/hierarchy6"/>
    <dgm:cxn modelId="{C1A4FBC6-9DCC-431B-BA15-B15E82699748}" type="presParOf" srcId="{0CEFF841-172D-443E-A77B-86E1EF9FBEA0}" destId="{ABADC651-2BD8-46EF-8E63-D91AFE9E504F}" srcOrd="2" destOrd="0" presId="urn:microsoft.com/office/officeart/2005/8/layout/hierarchy6"/>
    <dgm:cxn modelId="{BE0B8734-DFF2-47B3-AC72-3C0467DC0947}" type="presParOf" srcId="{0CEFF841-172D-443E-A77B-86E1EF9FBEA0}" destId="{382753F1-65BF-4E82-9FA7-244B04133547}" srcOrd="3" destOrd="0" presId="urn:microsoft.com/office/officeart/2005/8/layout/hierarchy6"/>
    <dgm:cxn modelId="{1E130A8E-E685-4F05-A087-7AF824222260}" type="presParOf" srcId="{382753F1-65BF-4E82-9FA7-244B04133547}" destId="{5A954419-220E-423C-AF65-B7C8EF89ECCA}" srcOrd="0" destOrd="0" presId="urn:microsoft.com/office/officeart/2005/8/layout/hierarchy6"/>
    <dgm:cxn modelId="{C8A6EAFB-8DB9-4899-9FA1-62A11C1308C5}" type="presParOf" srcId="{382753F1-65BF-4E82-9FA7-244B04133547}" destId="{C8D93887-FA80-48E2-AC7F-8B7893647024}" srcOrd="1" destOrd="0" presId="urn:microsoft.com/office/officeart/2005/8/layout/hierarchy6"/>
    <dgm:cxn modelId="{8A2E8B5B-6D1D-4778-A628-1EF6CF253693}" type="presParOf" srcId="{EDF9EE7B-7275-4AA1-AE4D-5B03146DE2A0}" destId="{FC1FF869-9E8F-48AC-8CC8-CA96ADA2B59F}" srcOrd="2" destOrd="0" presId="urn:microsoft.com/office/officeart/2005/8/layout/hierarchy6"/>
    <dgm:cxn modelId="{DE9FFC9C-41A9-40E8-9386-43643B102B43}" type="presParOf" srcId="{EDF9EE7B-7275-4AA1-AE4D-5B03146DE2A0}" destId="{CBF4EFD6-6980-4AFA-B144-D05596ED8DD3}" srcOrd="3" destOrd="0" presId="urn:microsoft.com/office/officeart/2005/8/layout/hierarchy6"/>
    <dgm:cxn modelId="{30B9469B-039B-488C-938C-E84FA1A4D9C6}" type="presParOf" srcId="{CBF4EFD6-6980-4AFA-B144-D05596ED8DD3}" destId="{2D2F988E-65F1-4C03-9A6B-DA917E778AFD}" srcOrd="0" destOrd="0" presId="urn:microsoft.com/office/officeart/2005/8/layout/hierarchy6"/>
    <dgm:cxn modelId="{7A1D388F-5B7B-490E-9393-D1EC1F3D7528}" type="presParOf" srcId="{CBF4EFD6-6980-4AFA-B144-D05596ED8DD3}" destId="{AA666591-3E6D-45D2-B493-4373A17A4943}" srcOrd="1" destOrd="0" presId="urn:microsoft.com/office/officeart/2005/8/layout/hierarchy6"/>
    <dgm:cxn modelId="{67AD7692-EDDD-47FD-BB2C-0486D099B5E6}" type="presParOf" srcId="{AA666591-3E6D-45D2-B493-4373A17A4943}" destId="{C3AC430B-5387-4FA3-888B-6006A5A628E7}" srcOrd="0" destOrd="0" presId="urn:microsoft.com/office/officeart/2005/8/layout/hierarchy6"/>
    <dgm:cxn modelId="{653566CB-B807-4560-95E8-215EE71DC2FD}" type="presParOf" srcId="{AA666591-3E6D-45D2-B493-4373A17A4943}" destId="{0373D68C-4EC3-4199-BAAD-B67B47E7F668}" srcOrd="1" destOrd="0" presId="urn:microsoft.com/office/officeart/2005/8/layout/hierarchy6"/>
    <dgm:cxn modelId="{A136763F-4D99-413D-8F76-30E1FFD83D85}" type="presParOf" srcId="{0373D68C-4EC3-4199-BAAD-B67B47E7F668}" destId="{9FFA4F46-56C1-431F-881D-5B1C8995B656}" srcOrd="0" destOrd="0" presId="urn:microsoft.com/office/officeart/2005/8/layout/hierarchy6"/>
    <dgm:cxn modelId="{D10E55C6-4B34-4003-ADC5-B15136984AA6}" type="presParOf" srcId="{0373D68C-4EC3-4199-BAAD-B67B47E7F668}" destId="{C7F6A7A3-4155-4CB6-82CB-71AE2700382D}" srcOrd="1" destOrd="0" presId="urn:microsoft.com/office/officeart/2005/8/layout/hierarchy6"/>
    <dgm:cxn modelId="{58061C48-A44C-43A9-8E29-90EA0EE2F704}" type="presParOf" srcId="{AA666591-3E6D-45D2-B493-4373A17A4943}" destId="{06341CEF-53C8-4E34-ACD2-E7DB9AFB6EDC}" srcOrd="2" destOrd="0" presId="urn:microsoft.com/office/officeart/2005/8/layout/hierarchy6"/>
    <dgm:cxn modelId="{CBBF0766-DC50-4C82-873A-916B567FC520}" type="presParOf" srcId="{AA666591-3E6D-45D2-B493-4373A17A4943}" destId="{E41BD552-24A6-46AE-BAC4-A241DCE15744}" srcOrd="3" destOrd="0" presId="urn:microsoft.com/office/officeart/2005/8/layout/hierarchy6"/>
    <dgm:cxn modelId="{B1CDC8F3-275E-4B7D-9AFA-E5B29F0BE52D}" type="presParOf" srcId="{E41BD552-24A6-46AE-BAC4-A241DCE15744}" destId="{EB5F0869-EEB5-4BA2-AF87-BA1B4505BE91}" srcOrd="0" destOrd="0" presId="urn:microsoft.com/office/officeart/2005/8/layout/hierarchy6"/>
    <dgm:cxn modelId="{C81BAA6D-559E-432E-A1D2-C9A6ED2569CC}" type="presParOf" srcId="{E41BD552-24A6-46AE-BAC4-A241DCE15744}" destId="{4808CFB4-8E18-40E5-9C3C-29ACD14BA0D6}" srcOrd="1" destOrd="0" presId="urn:microsoft.com/office/officeart/2005/8/layout/hierarchy6"/>
    <dgm:cxn modelId="{7B1FAB7E-3449-4798-AFC3-FCF6C12EBB24}" type="presParOf" srcId="{EDF9EE7B-7275-4AA1-AE4D-5B03146DE2A0}" destId="{E663DBCC-A392-467A-A151-45E228FACA38}" srcOrd="4" destOrd="0" presId="urn:microsoft.com/office/officeart/2005/8/layout/hierarchy6"/>
    <dgm:cxn modelId="{36F9499B-9C19-4DDA-BE9B-4E8EBCBE0C98}" type="presParOf" srcId="{EDF9EE7B-7275-4AA1-AE4D-5B03146DE2A0}" destId="{6B45B5A2-D694-4533-8153-1189B02E5C5A}" srcOrd="5" destOrd="0" presId="urn:microsoft.com/office/officeart/2005/8/layout/hierarchy6"/>
    <dgm:cxn modelId="{65D5725F-FEF3-4D47-8569-878FD1106143}" type="presParOf" srcId="{6B45B5A2-D694-4533-8153-1189B02E5C5A}" destId="{12DE47D3-A872-42DD-BA78-28081AE59915}" srcOrd="0" destOrd="0" presId="urn:microsoft.com/office/officeart/2005/8/layout/hierarchy6"/>
    <dgm:cxn modelId="{7EFE39BD-4DE4-4BC5-B9C2-DE77F589172C}" type="presParOf" srcId="{6B45B5A2-D694-4533-8153-1189B02E5C5A}" destId="{DBA8C241-B67F-421F-B4D8-831BE9207CC2}" srcOrd="1" destOrd="0" presId="urn:microsoft.com/office/officeart/2005/8/layout/hierarchy6"/>
    <dgm:cxn modelId="{93751649-E5AF-4177-896F-BB1A4B5A8CC9}" type="presParOf" srcId="{DBA8C241-B67F-421F-B4D8-831BE9207CC2}" destId="{3E58786A-39A0-4E73-8583-6685DAA06504}" srcOrd="0" destOrd="0" presId="urn:microsoft.com/office/officeart/2005/8/layout/hierarchy6"/>
    <dgm:cxn modelId="{BE249883-6F83-47EB-AC98-611A2998BE10}" type="presParOf" srcId="{DBA8C241-B67F-421F-B4D8-831BE9207CC2}" destId="{465448AA-33C0-43CE-8197-BBA995E929B9}" srcOrd="1" destOrd="0" presId="urn:microsoft.com/office/officeart/2005/8/layout/hierarchy6"/>
    <dgm:cxn modelId="{82552F17-EBED-4CBD-9154-3E294039C662}" type="presParOf" srcId="{465448AA-33C0-43CE-8197-BBA995E929B9}" destId="{2E67BC2F-4D26-4400-84D1-5BA9B05BD0CF}" srcOrd="0" destOrd="0" presId="urn:microsoft.com/office/officeart/2005/8/layout/hierarchy6"/>
    <dgm:cxn modelId="{3E4E3276-B8CC-478A-A4EA-F21C6813BE5E}" type="presParOf" srcId="{465448AA-33C0-43CE-8197-BBA995E929B9}" destId="{EE36D6AD-33E6-4568-B2C5-4B8398280055}" srcOrd="1" destOrd="0" presId="urn:microsoft.com/office/officeart/2005/8/layout/hierarchy6"/>
    <dgm:cxn modelId="{F32A7A68-1315-49F6-845C-495C2C9654A2}" type="presParOf" srcId="{DBA8C241-B67F-421F-B4D8-831BE9207CC2}" destId="{3EFB2A85-7062-423B-9186-2DB2C9A5B926}" srcOrd="2" destOrd="0" presId="urn:microsoft.com/office/officeart/2005/8/layout/hierarchy6"/>
    <dgm:cxn modelId="{8788F5BE-C8C4-4886-B991-C314A8A8D6C6}" type="presParOf" srcId="{DBA8C241-B67F-421F-B4D8-831BE9207CC2}" destId="{368088A8-BCB0-4CAC-830A-EED5E9E75019}" srcOrd="3" destOrd="0" presId="urn:microsoft.com/office/officeart/2005/8/layout/hierarchy6"/>
    <dgm:cxn modelId="{00361A07-B0FB-4AD6-88C3-BC63A18DF14B}" type="presParOf" srcId="{368088A8-BCB0-4CAC-830A-EED5E9E75019}" destId="{F82B5108-D6B9-4D87-8DE7-F48B7CF5D7F0}" srcOrd="0" destOrd="0" presId="urn:microsoft.com/office/officeart/2005/8/layout/hierarchy6"/>
    <dgm:cxn modelId="{250E9E2A-E3F0-41F5-A0F3-168077C879F3}" type="presParOf" srcId="{368088A8-BCB0-4CAC-830A-EED5E9E75019}" destId="{2986681F-8BAB-4DD2-A862-FE32A5F2D287}" srcOrd="1" destOrd="0" presId="urn:microsoft.com/office/officeart/2005/8/layout/hierarchy6"/>
    <dgm:cxn modelId="{08971641-37F8-487D-A23D-EADABBB8D63D}" type="presParOf" srcId="{FA0F6067-B2C1-40DC-87D5-DDB72AA9A7B1}" destId="{60BA0B08-FCF0-43C9-9C53-A37FF26A60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ABCA3-B0A5-4D92-99B0-89A259BC9222}">
      <dsp:nvSpPr>
        <dsp:cNvPr id="0" name=""/>
        <dsp:cNvSpPr/>
      </dsp:nvSpPr>
      <dsp:spPr>
        <a:xfrm>
          <a:off x="5015454" y="501021"/>
          <a:ext cx="1542782" cy="102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Success with Cambridge Technicals</a:t>
          </a:r>
          <a:endParaRPr lang="en-US" sz="1900" kern="1200" dirty="0"/>
        </a:p>
      </dsp:txBody>
      <dsp:txXfrm>
        <a:off x="5045578" y="531145"/>
        <a:ext cx="1482534" cy="968273"/>
      </dsp:txXfrm>
    </dsp:sp>
    <dsp:sp modelId="{05A806ED-725A-4B2C-81E1-090865177974}">
      <dsp:nvSpPr>
        <dsp:cNvPr id="0" name=""/>
        <dsp:cNvSpPr/>
      </dsp:nvSpPr>
      <dsp:spPr>
        <a:xfrm>
          <a:off x="1775612" y="1529542"/>
          <a:ext cx="4011233" cy="411408"/>
        </a:xfrm>
        <a:custGeom>
          <a:avLst/>
          <a:gdLst/>
          <a:ahLst/>
          <a:cxnLst/>
          <a:rect l="0" t="0" r="0" b="0"/>
          <a:pathLst>
            <a:path>
              <a:moveTo>
                <a:pt x="4011233" y="0"/>
              </a:moveTo>
              <a:lnTo>
                <a:pt x="4011233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FDC90-5776-42C0-8835-2F1CDD745AC2}">
      <dsp:nvSpPr>
        <dsp:cNvPr id="0" name=""/>
        <dsp:cNvSpPr/>
      </dsp:nvSpPr>
      <dsp:spPr>
        <a:xfrm>
          <a:off x="1004221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Working with Employers</a:t>
          </a:r>
          <a:endParaRPr lang="en-US" sz="1900" kern="1200" dirty="0"/>
        </a:p>
      </dsp:txBody>
      <dsp:txXfrm>
        <a:off x="1034345" y="1971075"/>
        <a:ext cx="1482534" cy="968273"/>
      </dsp:txXfrm>
    </dsp:sp>
    <dsp:sp modelId="{1DCFBE19-E83C-4FEB-827E-4A7B2413CB22}">
      <dsp:nvSpPr>
        <dsp:cNvPr id="0" name=""/>
        <dsp:cNvSpPr/>
      </dsp:nvSpPr>
      <dsp:spPr>
        <a:xfrm>
          <a:off x="772803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DD50C-C210-4620-B633-5BEEDA98BF6B}">
      <dsp:nvSpPr>
        <dsp:cNvPr id="0" name=""/>
        <dsp:cNvSpPr/>
      </dsp:nvSpPr>
      <dsp:spPr>
        <a:xfrm>
          <a:off x="1412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 curricular Projects</a:t>
          </a:r>
          <a:endParaRPr lang="en-US" sz="1900" kern="1200" dirty="0"/>
        </a:p>
      </dsp:txBody>
      <dsp:txXfrm>
        <a:off x="31536" y="3411005"/>
        <a:ext cx="1482534" cy="968273"/>
      </dsp:txXfrm>
    </dsp:sp>
    <dsp:sp modelId="{ABADC651-2BD8-46EF-8E63-D91AFE9E504F}">
      <dsp:nvSpPr>
        <dsp:cNvPr id="0" name=""/>
        <dsp:cNvSpPr/>
      </dsp:nvSpPr>
      <dsp:spPr>
        <a:xfrm>
          <a:off x="1775612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54419-220E-423C-AF65-B7C8EF89ECCA}">
      <dsp:nvSpPr>
        <dsp:cNvPr id="0" name=""/>
        <dsp:cNvSpPr/>
      </dsp:nvSpPr>
      <dsp:spPr>
        <a:xfrm>
          <a:off x="2007029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Curricular Projects</a:t>
          </a:r>
          <a:endParaRPr lang="en-US" sz="1900" kern="1200" dirty="0"/>
        </a:p>
      </dsp:txBody>
      <dsp:txXfrm>
        <a:off x="2037153" y="3411005"/>
        <a:ext cx="1482534" cy="968273"/>
      </dsp:txXfrm>
    </dsp:sp>
    <dsp:sp modelId="{FC1FF869-9E8F-48AC-8CC8-CA96ADA2B59F}">
      <dsp:nvSpPr>
        <dsp:cNvPr id="0" name=""/>
        <dsp:cNvSpPr/>
      </dsp:nvSpPr>
      <dsp:spPr>
        <a:xfrm>
          <a:off x="5741125" y="1529542"/>
          <a:ext cx="91440" cy="41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F988E-65F1-4C03-9A6B-DA917E778AFD}">
      <dsp:nvSpPr>
        <dsp:cNvPr id="0" name=""/>
        <dsp:cNvSpPr/>
      </dsp:nvSpPr>
      <dsp:spPr>
        <a:xfrm>
          <a:off x="5015454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Curriculum Design</a:t>
          </a:r>
          <a:endParaRPr lang="en-US" sz="1900" kern="1200" dirty="0"/>
        </a:p>
      </dsp:txBody>
      <dsp:txXfrm>
        <a:off x="5045578" y="1971075"/>
        <a:ext cx="1482534" cy="968273"/>
      </dsp:txXfrm>
    </dsp:sp>
    <dsp:sp modelId="{C3AC430B-5387-4FA3-888B-6006A5A628E7}">
      <dsp:nvSpPr>
        <dsp:cNvPr id="0" name=""/>
        <dsp:cNvSpPr/>
      </dsp:nvSpPr>
      <dsp:spPr>
        <a:xfrm>
          <a:off x="4784037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4F46-56C1-431F-881D-5B1C8995B656}">
      <dsp:nvSpPr>
        <dsp:cNvPr id="0" name=""/>
        <dsp:cNvSpPr/>
      </dsp:nvSpPr>
      <dsp:spPr>
        <a:xfrm>
          <a:off x="4012646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Holistic</a:t>
          </a:r>
          <a:endParaRPr lang="en-US" sz="1900" kern="1200" dirty="0"/>
        </a:p>
      </dsp:txBody>
      <dsp:txXfrm>
        <a:off x="4042770" y="3411005"/>
        <a:ext cx="1482534" cy="968273"/>
      </dsp:txXfrm>
    </dsp:sp>
    <dsp:sp modelId="{06341CEF-53C8-4E34-ACD2-E7DB9AFB6EDC}">
      <dsp:nvSpPr>
        <dsp:cNvPr id="0" name=""/>
        <dsp:cNvSpPr/>
      </dsp:nvSpPr>
      <dsp:spPr>
        <a:xfrm>
          <a:off x="5786846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F0869-EEB5-4BA2-AF87-BA1B4505BE91}">
      <dsp:nvSpPr>
        <dsp:cNvPr id="0" name=""/>
        <dsp:cNvSpPr/>
      </dsp:nvSpPr>
      <dsp:spPr>
        <a:xfrm>
          <a:off x="6018263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Projects across Units</a:t>
          </a:r>
          <a:endParaRPr lang="en-US" sz="1900" kern="1200" dirty="0"/>
        </a:p>
      </dsp:txBody>
      <dsp:txXfrm>
        <a:off x="6048387" y="3411005"/>
        <a:ext cx="1482534" cy="968273"/>
      </dsp:txXfrm>
    </dsp:sp>
    <dsp:sp modelId="{E663DBCC-A392-467A-A151-45E228FACA38}">
      <dsp:nvSpPr>
        <dsp:cNvPr id="0" name=""/>
        <dsp:cNvSpPr/>
      </dsp:nvSpPr>
      <dsp:spPr>
        <a:xfrm>
          <a:off x="5786846" y="1529542"/>
          <a:ext cx="4011233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4011233" y="205704"/>
              </a:lnTo>
              <a:lnTo>
                <a:pt x="4011233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E47D3-A872-42DD-BA78-28081AE59915}">
      <dsp:nvSpPr>
        <dsp:cNvPr id="0" name=""/>
        <dsp:cNvSpPr/>
      </dsp:nvSpPr>
      <dsp:spPr>
        <a:xfrm>
          <a:off x="9026688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Curriculum Delivery</a:t>
          </a:r>
          <a:endParaRPr lang="en-US" sz="1900" kern="1200" dirty="0"/>
        </a:p>
      </dsp:txBody>
      <dsp:txXfrm>
        <a:off x="9056812" y="1971075"/>
        <a:ext cx="1482534" cy="968273"/>
      </dsp:txXfrm>
    </dsp:sp>
    <dsp:sp modelId="{3E58786A-39A0-4E73-8583-6685DAA06504}">
      <dsp:nvSpPr>
        <dsp:cNvPr id="0" name=""/>
        <dsp:cNvSpPr/>
      </dsp:nvSpPr>
      <dsp:spPr>
        <a:xfrm>
          <a:off x="8795271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BC2F-4D26-4400-84D1-5BA9B05BD0CF}">
      <dsp:nvSpPr>
        <dsp:cNvPr id="0" name=""/>
        <dsp:cNvSpPr/>
      </dsp:nvSpPr>
      <dsp:spPr>
        <a:xfrm>
          <a:off x="8023880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Industry influenced</a:t>
          </a:r>
          <a:endParaRPr lang="en-US" sz="1900" kern="1200" dirty="0"/>
        </a:p>
      </dsp:txBody>
      <dsp:txXfrm>
        <a:off x="8054004" y="3411005"/>
        <a:ext cx="1482534" cy="968273"/>
      </dsp:txXfrm>
    </dsp:sp>
    <dsp:sp modelId="{3EFB2A85-7062-423B-9186-2DB2C9A5B926}">
      <dsp:nvSpPr>
        <dsp:cNvPr id="0" name=""/>
        <dsp:cNvSpPr/>
      </dsp:nvSpPr>
      <dsp:spPr>
        <a:xfrm>
          <a:off x="9798079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B5108-D6B9-4D87-8DE7-F48B7CF5D7F0}">
      <dsp:nvSpPr>
        <dsp:cNvPr id="0" name=""/>
        <dsp:cNvSpPr/>
      </dsp:nvSpPr>
      <dsp:spPr>
        <a:xfrm>
          <a:off x="10029497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Extra-curricular</a:t>
          </a:r>
          <a:endParaRPr lang="en-US" sz="1900" kern="1200" dirty="0"/>
        </a:p>
      </dsp:txBody>
      <dsp:txXfrm>
        <a:off x="10059621" y="3411005"/>
        <a:ext cx="1482534" cy="968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ABCA3-B0A5-4D92-99B0-89A259BC9222}">
      <dsp:nvSpPr>
        <dsp:cNvPr id="0" name=""/>
        <dsp:cNvSpPr/>
      </dsp:nvSpPr>
      <dsp:spPr>
        <a:xfrm>
          <a:off x="5015454" y="501021"/>
          <a:ext cx="1542782" cy="1028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Success with Cambridge Technicals</a:t>
          </a:r>
          <a:endParaRPr lang="en-US" sz="1900" kern="1200" dirty="0"/>
        </a:p>
      </dsp:txBody>
      <dsp:txXfrm>
        <a:off x="5045578" y="531145"/>
        <a:ext cx="1482534" cy="968273"/>
      </dsp:txXfrm>
    </dsp:sp>
    <dsp:sp modelId="{05A806ED-725A-4B2C-81E1-090865177974}">
      <dsp:nvSpPr>
        <dsp:cNvPr id="0" name=""/>
        <dsp:cNvSpPr/>
      </dsp:nvSpPr>
      <dsp:spPr>
        <a:xfrm>
          <a:off x="1775612" y="1529542"/>
          <a:ext cx="4011233" cy="411408"/>
        </a:xfrm>
        <a:custGeom>
          <a:avLst/>
          <a:gdLst/>
          <a:ahLst/>
          <a:cxnLst/>
          <a:rect l="0" t="0" r="0" b="0"/>
          <a:pathLst>
            <a:path>
              <a:moveTo>
                <a:pt x="4011233" y="0"/>
              </a:moveTo>
              <a:lnTo>
                <a:pt x="4011233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FDC90-5776-42C0-8835-2F1CDD745AC2}">
      <dsp:nvSpPr>
        <dsp:cNvPr id="0" name=""/>
        <dsp:cNvSpPr/>
      </dsp:nvSpPr>
      <dsp:spPr>
        <a:xfrm>
          <a:off x="1004221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Working with Employers</a:t>
          </a:r>
          <a:endParaRPr lang="en-US" sz="1900" kern="1200" dirty="0"/>
        </a:p>
      </dsp:txBody>
      <dsp:txXfrm>
        <a:off x="1034345" y="1971075"/>
        <a:ext cx="1482534" cy="968273"/>
      </dsp:txXfrm>
    </dsp:sp>
    <dsp:sp modelId="{1DCFBE19-E83C-4FEB-827E-4A7B2413CB22}">
      <dsp:nvSpPr>
        <dsp:cNvPr id="0" name=""/>
        <dsp:cNvSpPr/>
      </dsp:nvSpPr>
      <dsp:spPr>
        <a:xfrm>
          <a:off x="772803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DD50C-C210-4620-B633-5BEEDA98BF6B}">
      <dsp:nvSpPr>
        <dsp:cNvPr id="0" name=""/>
        <dsp:cNvSpPr/>
      </dsp:nvSpPr>
      <dsp:spPr>
        <a:xfrm>
          <a:off x="1412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 curricular Projects</a:t>
          </a:r>
          <a:endParaRPr lang="en-US" sz="1900" kern="1200" dirty="0"/>
        </a:p>
      </dsp:txBody>
      <dsp:txXfrm>
        <a:off x="31536" y="3411005"/>
        <a:ext cx="1482534" cy="968273"/>
      </dsp:txXfrm>
    </dsp:sp>
    <dsp:sp modelId="{ABADC651-2BD8-46EF-8E63-D91AFE9E504F}">
      <dsp:nvSpPr>
        <dsp:cNvPr id="0" name=""/>
        <dsp:cNvSpPr/>
      </dsp:nvSpPr>
      <dsp:spPr>
        <a:xfrm>
          <a:off x="1775612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54419-220E-423C-AF65-B7C8EF89ECCA}">
      <dsp:nvSpPr>
        <dsp:cNvPr id="0" name=""/>
        <dsp:cNvSpPr/>
      </dsp:nvSpPr>
      <dsp:spPr>
        <a:xfrm>
          <a:off x="2007029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Curricular Projects</a:t>
          </a:r>
          <a:endParaRPr lang="en-US" sz="1900" kern="1200" dirty="0"/>
        </a:p>
      </dsp:txBody>
      <dsp:txXfrm>
        <a:off x="2037153" y="3411005"/>
        <a:ext cx="1482534" cy="968273"/>
      </dsp:txXfrm>
    </dsp:sp>
    <dsp:sp modelId="{FC1FF869-9E8F-48AC-8CC8-CA96ADA2B59F}">
      <dsp:nvSpPr>
        <dsp:cNvPr id="0" name=""/>
        <dsp:cNvSpPr/>
      </dsp:nvSpPr>
      <dsp:spPr>
        <a:xfrm>
          <a:off x="5741125" y="1529542"/>
          <a:ext cx="91440" cy="41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F988E-65F1-4C03-9A6B-DA917E778AFD}">
      <dsp:nvSpPr>
        <dsp:cNvPr id="0" name=""/>
        <dsp:cNvSpPr/>
      </dsp:nvSpPr>
      <dsp:spPr>
        <a:xfrm>
          <a:off x="5015454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Curriculum Design</a:t>
          </a:r>
          <a:endParaRPr lang="en-US" sz="1900" kern="1200" dirty="0"/>
        </a:p>
      </dsp:txBody>
      <dsp:txXfrm>
        <a:off x="5045578" y="1971075"/>
        <a:ext cx="1482534" cy="968273"/>
      </dsp:txXfrm>
    </dsp:sp>
    <dsp:sp modelId="{C3AC430B-5387-4FA3-888B-6006A5A628E7}">
      <dsp:nvSpPr>
        <dsp:cNvPr id="0" name=""/>
        <dsp:cNvSpPr/>
      </dsp:nvSpPr>
      <dsp:spPr>
        <a:xfrm>
          <a:off x="4784037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4F46-56C1-431F-881D-5B1C8995B656}">
      <dsp:nvSpPr>
        <dsp:cNvPr id="0" name=""/>
        <dsp:cNvSpPr/>
      </dsp:nvSpPr>
      <dsp:spPr>
        <a:xfrm>
          <a:off x="4012646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Holistic</a:t>
          </a:r>
          <a:endParaRPr lang="en-US" sz="1900" kern="1200" dirty="0"/>
        </a:p>
      </dsp:txBody>
      <dsp:txXfrm>
        <a:off x="4042770" y="3411005"/>
        <a:ext cx="1482534" cy="968273"/>
      </dsp:txXfrm>
    </dsp:sp>
    <dsp:sp modelId="{06341CEF-53C8-4E34-ACD2-E7DB9AFB6EDC}">
      <dsp:nvSpPr>
        <dsp:cNvPr id="0" name=""/>
        <dsp:cNvSpPr/>
      </dsp:nvSpPr>
      <dsp:spPr>
        <a:xfrm>
          <a:off x="5786846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F0869-EEB5-4BA2-AF87-BA1B4505BE91}">
      <dsp:nvSpPr>
        <dsp:cNvPr id="0" name=""/>
        <dsp:cNvSpPr/>
      </dsp:nvSpPr>
      <dsp:spPr>
        <a:xfrm>
          <a:off x="6018263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Projects across Units</a:t>
          </a:r>
          <a:endParaRPr lang="en-US" sz="1900" kern="1200" dirty="0"/>
        </a:p>
      </dsp:txBody>
      <dsp:txXfrm>
        <a:off x="6048387" y="3411005"/>
        <a:ext cx="1482534" cy="968273"/>
      </dsp:txXfrm>
    </dsp:sp>
    <dsp:sp modelId="{E663DBCC-A392-467A-A151-45E228FACA38}">
      <dsp:nvSpPr>
        <dsp:cNvPr id="0" name=""/>
        <dsp:cNvSpPr/>
      </dsp:nvSpPr>
      <dsp:spPr>
        <a:xfrm>
          <a:off x="5786846" y="1529542"/>
          <a:ext cx="4011233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4011233" y="205704"/>
              </a:lnTo>
              <a:lnTo>
                <a:pt x="4011233" y="41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E47D3-A872-42DD-BA78-28081AE59915}">
      <dsp:nvSpPr>
        <dsp:cNvPr id="0" name=""/>
        <dsp:cNvSpPr/>
      </dsp:nvSpPr>
      <dsp:spPr>
        <a:xfrm>
          <a:off x="9026688" y="1940951"/>
          <a:ext cx="1542782" cy="10285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Curriculum Delivery</a:t>
          </a:r>
          <a:endParaRPr lang="en-US" sz="1900" kern="1200" dirty="0"/>
        </a:p>
      </dsp:txBody>
      <dsp:txXfrm>
        <a:off x="9056812" y="1971075"/>
        <a:ext cx="1482534" cy="968273"/>
      </dsp:txXfrm>
    </dsp:sp>
    <dsp:sp modelId="{3E58786A-39A0-4E73-8583-6685DAA06504}">
      <dsp:nvSpPr>
        <dsp:cNvPr id="0" name=""/>
        <dsp:cNvSpPr/>
      </dsp:nvSpPr>
      <dsp:spPr>
        <a:xfrm>
          <a:off x="8795271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1002808" y="0"/>
              </a:moveTo>
              <a:lnTo>
                <a:pt x="1002808" y="205704"/>
              </a:lnTo>
              <a:lnTo>
                <a:pt x="0" y="205704"/>
              </a:lnTo>
              <a:lnTo>
                <a:pt x="0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BC2F-4D26-4400-84D1-5BA9B05BD0CF}">
      <dsp:nvSpPr>
        <dsp:cNvPr id="0" name=""/>
        <dsp:cNvSpPr/>
      </dsp:nvSpPr>
      <dsp:spPr>
        <a:xfrm>
          <a:off x="8023880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Industry influenced</a:t>
          </a:r>
          <a:endParaRPr lang="en-US" sz="1900" kern="1200" dirty="0"/>
        </a:p>
      </dsp:txBody>
      <dsp:txXfrm>
        <a:off x="8054004" y="3411005"/>
        <a:ext cx="1482534" cy="968273"/>
      </dsp:txXfrm>
    </dsp:sp>
    <dsp:sp modelId="{3EFB2A85-7062-423B-9186-2DB2C9A5B926}">
      <dsp:nvSpPr>
        <dsp:cNvPr id="0" name=""/>
        <dsp:cNvSpPr/>
      </dsp:nvSpPr>
      <dsp:spPr>
        <a:xfrm>
          <a:off x="9798079" y="2969472"/>
          <a:ext cx="1002808" cy="41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4"/>
              </a:lnTo>
              <a:lnTo>
                <a:pt x="1002808" y="205704"/>
              </a:lnTo>
              <a:lnTo>
                <a:pt x="1002808" y="411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B5108-D6B9-4D87-8DE7-F48B7CF5D7F0}">
      <dsp:nvSpPr>
        <dsp:cNvPr id="0" name=""/>
        <dsp:cNvSpPr/>
      </dsp:nvSpPr>
      <dsp:spPr>
        <a:xfrm>
          <a:off x="10029497" y="3380881"/>
          <a:ext cx="1542782" cy="10285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Extra-curricular</a:t>
          </a:r>
          <a:endParaRPr lang="en-US" sz="1900" kern="1200" dirty="0"/>
        </a:p>
      </dsp:txBody>
      <dsp:txXfrm>
        <a:off x="10059621" y="3411005"/>
        <a:ext cx="1482534" cy="968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132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656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180491"/>
            <a:ext cx="2628900" cy="3996472"/>
          </a:xfrm>
        </p:spPr>
        <p:txBody>
          <a:bodyPr vert="eaVert"/>
          <a:lstStyle>
            <a:lvl1pPr>
              <a:defRPr>
                <a:solidFill>
                  <a:srgbClr val="C6D6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80491"/>
            <a:ext cx="7734300" cy="399647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78" y="365125"/>
            <a:ext cx="9001021" cy="1621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6" y="365125"/>
            <a:ext cx="9138634" cy="1621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8627"/>
            <a:ext cx="5181600" cy="39683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8627"/>
            <a:ext cx="5181600" cy="39683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78" y="365125"/>
            <a:ext cx="900260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062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15065"/>
            <a:ext cx="5157787" cy="34745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062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5065"/>
            <a:ext cx="5183188" cy="34745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78" y="365125"/>
            <a:ext cx="9001021" cy="1621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79" y="42642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250830"/>
            <a:ext cx="6172200" cy="36102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50830"/>
            <a:ext cx="3932237" cy="3618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489" y="109470"/>
            <a:ext cx="60504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307102"/>
            <a:ext cx="6172200" cy="35539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7102"/>
            <a:ext cx="3932237" cy="35618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125"/>
            <a:ext cx="2352779" cy="14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6425"/>
            <a:ext cx="10515600" cy="401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2425B6C6-4E82-46F5-89B4-0E9B08F132C6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CC516699-31B1-4552-A9AA-F7A86137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9BB4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6331" y="5643154"/>
            <a:ext cx="2233749" cy="1018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Path to success with Cambridge Technicals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Colin Smith, Curriculum Director Computing, UTC Sheffield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2338" y="4362994"/>
            <a:ext cx="2499661" cy="249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57799"/>
            <a:ext cx="3576155" cy="1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2014"/>
            <a:ext cx="6686006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Getting the right person in the organisation is key. </a:t>
            </a:r>
          </a:p>
          <a:p>
            <a:pPr lvl="1"/>
            <a:r>
              <a:rPr lang="en-GB" dirty="0" smtClean="0"/>
              <a:t>Think about the HR/PR manager</a:t>
            </a:r>
          </a:p>
          <a:p>
            <a:pPr lvl="1"/>
            <a:r>
              <a:rPr lang="en-GB" dirty="0" smtClean="0"/>
              <a:t>the CEO who drinks in your local pub</a:t>
            </a:r>
          </a:p>
          <a:p>
            <a:pPr lvl="1"/>
            <a:r>
              <a:rPr lang="en-GB" dirty="0" smtClean="0"/>
              <a:t>The student’s uncle who runs a local business</a:t>
            </a:r>
          </a:p>
          <a:p>
            <a:pPr lvl="1"/>
            <a:endParaRPr lang="en-GB" dirty="0"/>
          </a:p>
          <a:p>
            <a:r>
              <a:rPr lang="en-GB" dirty="0" smtClean="0"/>
              <a:t>Consider preparing something to hand to employers, the sections I have included are:</a:t>
            </a:r>
          </a:p>
          <a:p>
            <a:pPr lvl="1"/>
            <a:r>
              <a:rPr lang="en-GB" dirty="0" smtClean="0"/>
              <a:t>One off curriculum projects</a:t>
            </a:r>
          </a:p>
          <a:p>
            <a:pPr lvl="1"/>
            <a:r>
              <a:rPr lang="en-GB" dirty="0" smtClean="0"/>
              <a:t>One off visits </a:t>
            </a:r>
          </a:p>
          <a:p>
            <a:pPr lvl="1"/>
            <a:r>
              <a:rPr lang="en-GB" dirty="0" smtClean="0"/>
              <a:t>Projects off-curriculum</a:t>
            </a:r>
          </a:p>
          <a:p>
            <a:pPr lvl="1"/>
            <a:r>
              <a:rPr lang="en-GB" dirty="0" smtClean="0"/>
              <a:t>Work experience/placement</a:t>
            </a:r>
          </a:p>
          <a:p>
            <a:pPr lvl="1"/>
            <a:r>
              <a:rPr lang="en-GB" dirty="0" smtClean="0"/>
              <a:t>Employer Mentoring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82" y="4637314"/>
            <a:ext cx="5614161" cy="20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16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University still the highest progression route and a viable option for Cambridge Technical students</a:t>
            </a:r>
          </a:p>
          <a:p>
            <a:r>
              <a:rPr lang="en-GB" dirty="0" smtClean="0"/>
              <a:t>Employment, sometimes by our employer partners</a:t>
            </a:r>
          </a:p>
          <a:p>
            <a:r>
              <a:rPr lang="en-GB" dirty="0" smtClean="0"/>
              <a:t>Higher Apprenticeships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23" y="3316976"/>
            <a:ext cx="4678816" cy="340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3" y="3760715"/>
            <a:ext cx="4063637" cy="2959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9" y="156020"/>
            <a:ext cx="3490096" cy="29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8115002"/>
              </p:ext>
            </p:extLst>
          </p:nvPr>
        </p:nvGraphicFramePr>
        <p:xfrm>
          <a:off x="339634" y="1947576"/>
          <a:ext cx="11573692" cy="491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263050" y="1012659"/>
            <a:ext cx="183315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At UTC Sheffield, progression is our primary goal</a:t>
            </a:r>
          </a:p>
          <a:p>
            <a:endParaRPr lang="en-GB" dirty="0" smtClean="0"/>
          </a:p>
          <a:p>
            <a:r>
              <a:rPr lang="en-GB" dirty="0" smtClean="0"/>
              <a:t>If you a curriculum that allows students to practice skills and knowledge from an industry they are interested in, and buy in from external employers and businesses, students will be motivated to achieve.</a:t>
            </a:r>
          </a:p>
          <a:p>
            <a:endParaRPr lang="en-GB" dirty="0"/>
          </a:p>
          <a:p>
            <a:r>
              <a:rPr lang="en-GB" dirty="0" smtClean="0"/>
              <a:t>Success is dependent on many variables, however with the right model, students will achieve, progress with the skills and knowledge you have given them.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2903" y="0"/>
            <a:ext cx="2029097" cy="20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49305"/>
            <a:ext cx="10515600" cy="40105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UTC Sheffield Opened in September 2013, specialising in Creative Digital Media and Engineering</a:t>
            </a:r>
          </a:p>
          <a:p>
            <a:endParaRPr lang="en-GB" dirty="0" smtClean="0"/>
          </a:p>
          <a:p>
            <a:r>
              <a:rPr lang="en-GB" dirty="0" smtClean="0"/>
              <a:t>UTC  Sheffield Olympic Legacy Park opened in September 2016, specialising in Computing and Health Sciences</a:t>
            </a:r>
          </a:p>
          <a:p>
            <a:endParaRPr lang="en-GB" dirty="0"/>
          </a:p>
          <a:p>
            <a:r>
              <a:rPr lang="en-GB" dirty="0" smtClean="0"/>
              <a:t>Both schools run Cambridge Technicals in Post-16 studies. </a:t>
            </a:r>
          </a:p>
          <a:p>
            <a:pPr lvl="1"/>
            <a:r>
              <a:rPr lang="en-GB" dirty="0" smtClean="0"/>
              <a:t>Results for both sites are strong in technical areas</a:t>
            </a:r>
          </a:p>
          <a:p>
            <a:pPr lvl="1"/>
            <a:r>
              <a:rPr lang="en-GB" dirty="0" smtClean="0"/>
              <a:t>Progression to University, Employment and apprenticeships is higher than national figures</a:t>
            </a:r>
          </a:p>
          <a:p>
            <a:r>
              <a:rPr lang="en-GB" dirty="0" smtClean="0"/>
              <a:t>Both UTCs accept applications from year 10 and year 12 students (starting year 9 in September 2018)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2513963"/>
              </p:ext>
            </p:extLst>
          </p:nvPr>
        </p:nvGraphicFramePr>
        <p:xfrm>
          <a:off x="339634" y="1947576"/>
          <a:ext cx="11573692" cy="491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5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Curriculum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0685"/>
            <a:ext cx="10515600" cy="16589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Much like other schools, students can choose their studies when they join. </a:t>
            </a:r>
          </a:p>
          <a:p>
            <a:r>
              <a:rPr lang="en-GB" dirty="0" smtClean="0"/>
              <a:t>Because of the flexibility in the </a:t>
            </a:r>
            <a:r>
              <a:rPr lang="en-GB" dirty="0"/>
              <a:t>C</a:t>
            </a:r>
            <a:r>
              <a:rPr lang="en-GB" dirty="0" smtClean="0"/>
              <a:t>ambridge technical qualifications, it can sit amongst other post 16 options like A Levels.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1" y="3879669"/>
            <a:ext cx="10515599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2800" b="1" dirty="0" smtClean="0"/>
              <a:t>Lewis </a:t>
            </a:r>
            <a:r>
              <a:rPr lang="en-GB" sz="2800" b="1" dirty="0"/>
              <a:t>M:</a:t>
            </a:r>
          </a:p>
          <a:p>
            <a:pPr lvl="1"/>
            <a:r>
              <a:rPr lang="en-GB" sz="2800" dirty="0"/>
              <a:t>Cambridge Technical Diploma in IT</a:t>
            </a:r>
          </a:p>
          <a:p>
            <a:pPr lvl="1"/>
            <a:r>
              <a:rPr lang="en-GB" sz="2800" dirty="0"/>
              <a:t>A Level Mathematics</a:t>
            </a:r>
          </a:p>
          <a:p>
            <a:pPr lvl="1"/>
            <a:r>
              <a:rPr lang="en-GB" sz="2800" dirty="0"/>
              <a:t>A Level Computer </a:t>
            </a:r>
            <a:r>
              <a:rPr lang="en-GB" sz="2800" dirty="0" smtClean="0"/>
              <a:t>Science</a:t>
            </a:r>
          </a:p>
          <a:p>
            <a:pPr lvl="1"/>
            <a:endParaRPr lang="en-GB" sz="2800" dirty="0"/>
          </a:p>
          <a:p>
            <a:pPr lvl="1"/>
            <a:r>
              <a:rPr lang="en-GB" sz="2800" b="1" dirty="0" smtClean="0"/>
              <a:t>David D:</a:t>
            </a:r>
          </a:p>
          <a:p>
            <a:pPr lvl="1"/>
            <a:r>
              <a:rPr lang="en-GB" sz="2800" dirty="0" smtClean="0"/>
              <a:t>Cambridge Technical Foundation Diploma in Engineering</a:t>
            </a:r>
          </a:p>
          <a:p>
            <a:pPr lvl="1"/>
            <a:r>
              <a:rPr lang="en-GB" sz="2800" dirty="0" smtClean="0"/>
              <a:t>Extended Project </a:t>
            </a:r>
            <a:r>
              <a:rPr lang="en-GB" sz="2800" dirty="0" err="1" smtClean="0"/>
              <a:t>Qualfication</a:t>
            </a:r>
            <a:endParaRPr lang="en-GB" sz="2800" dirty="0" smtClean="0"/>
          </a:p>
          <a:p>
            <a:pPr lvl="1"/>
            <a:r>
              <a:rPr lang="en-GB" sz="2800" dirty="0" smtClean="0"/>
              <a:t>A Level Mathematics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01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Curriculum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use industry standards to enrich our curriculum, not just by the theory but the practice</a:t>
            </a:r>
          </a:p>
          <a:p>
            <a:endParaRPr lang="en-GB" dirty="0" smtClean="0"/>
          </a:p>
          <a:p>
            <a:r>
              <a:rPr lang="en-GB" dirty="0" smtClean="0"/>
              <a:t>Our curriculum is holistic rather than specification driven</a:t>
            </a:r>
          </a:p>
          <a:p>
            <a:endParaRPr lang="en-GB" dirty="0" smtClean="0"/>
          </a:p>
          <a:p>
            <a:r>
              <a:rPr lang="en-GB" dirty="0" smtClean="0"/>
              <a:t>Students complete projects rather than assignments</a:t>
            </a:r>
          </a:p>
          <a:p>
            <a:endParaRPr lang="en-GB" dirty="0" smtClean="0"/>
          </a:p>
          <a:p>
            <a:r>
              <a:rPr lang="en-GB" dirty="0" smtClean="0"/>
              <a:t>Additional study time (project time) is allocated within timetables to allow students time to complete project work using specialist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by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Projects are effectively assignments</a:t>
            </a:r>
          </a:p>
          <a:p>
            <a:r>
              <a:rPr lang="en-GB" dirty="0" smtClean="0"/>
              <a:t>Work with a bank of ‘employers’ and local/national businesses that students will deliver aspects of the project to.</a:t>
            </a:r>
          </a:p>
          <a:p>
            <a:r>
              <a:rPr lang="en-GB" dirty="0" smtClean="0"/>
              <a:t>In it’s simplest form, taking the model assignment and dropping in a task from an employer partner (</a:t>
            </a:r>
            <a:r>
              <a:rPr lang="en-GB" dirty="0" err="1" smtClean="0"/>
              <a:t>i.e</a:t>
            </a:r>
            <a:r>
              <a:rPr lang="en-GB" dirty="0" smtClean="0"/>
              <a:t> modelling an F1 car canopy for Mercedes)</a:t>
            </a:r>
          </a:p>
          <a:p>
            <a:r>
              <a:rPr lang="en-GB" dirty="0" smtClean="0"/>
              <a:t>In a more complex form, curriculum is flexible to suit when employers would like project completed (i.e. Army Cadets and a VR/AR project using google cardboard).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by Project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749"/>
            <a:ext cx="5895887" cy="3943214"/>
          </a:xfrm>
        </p:spPr>
        <p:txBody>
          <a:bodyPr/>
          <a:lstStyle/>
          <a:p>
            <a:r>
              <a:rPr lang="en-GB" dirty="0" smtClean="0"/>
              <a:t>Students complete set pieces of work</a:t>
            </a:r>
          </a:p>
          <a:p>
            <a:r>
              <a:rPr lang="en-GB" dirty="0" smtClean="0"/>
              <a:t>Tasks are a mixture of group/team and individual</a:t>
            </a:r>
          </a:p>
          <a:p>
            <a:r>
              <a:rPr lang="en-GB" dirty="0" smtClean="0"/>
              <a:t>Some tasks contribute to their qualification</a:t>
            </a:r>
          </a:p>
          <a:p>
            <a:r>
              <a:rPr lang="en-GB" dirty="0" smtClean="0"/>
              <a:t>Some project span multiple projects (in the case of IT Unit 8 and 9 sit well together)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757" y="365125"/>
            <a:ext cx="4698140" cy="242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87" y="3151188"/>
            <a:ext cx="5124810" cy="316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6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 – Modelling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our students work in teams performing different roles</a:t>
            </a:r>
          </a:p>
          <a:p>
            <a:endParaRPr lang="en-GB" dirty="0" smtClean="0"/>
          </a:p>
          <a:p>
            <a:r>
              <a:rPr lang="en-GB" dirty="0" smtClean="0"/>
              <a:t>Students are also expected to deliver presentations to our employer partners, undertake work experience in a relevant work setting and take part in our employer mentor program to learn more about the industry. </a:t>
            </a:r>
          </a:p>
          <a:p>
            <a:endParaRPr lang="en-GB" dirty="0"/>
          </a:p>
          <a:p>
            <a:r>
              <a:rPr lang="en-GB" dirty="0" smtClean="0"/>
              <a:t>Deadlines for projects are so they can be delivered to our partners, not so they can be delivered to us for marking!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Employers work with us for several reasons:</a:t>
            </a:r>
            <a:endParaRPr lang="en-GB" dirty="0"/>
          </a:p>
          <a:p>
            <a:pPr lvl="1"/>
            <a:r>
              <a:rPr lang="en-GB" dirty="0" smtClean="0"/>
              <a:t>Positive PR</a:t>
            </a:r>
          </a:p>
          <a:p>
            <a:pPr lvl="1"/>
            <a:r>
              <a:rPr lang="en-GB" dirty="0" smtClean="0"/>
              <a:t>Corporate Social Responsibility</a:t>
            </a:r>
          </a:p>
          <a:p>
            <a:pPr lvl="1"/>
            <a:r>
              <a:rPr lang="en-GB" dirty="0" smtClean="0"/>
              <a:t>Recruitment stream</a:t>
            </a:r>
          </a:p>
          <a:p>
            <a:pPr lvl="1"/>
            <a:r>
              <a:rPr lang="en-GB" dirty="0" smtClean="0"/>
              <a:t>Individual Interests</a:t>
            </a:r>
          </a:p>
          <a:p>
            <a:pPr lvl="1"/>
            <a:r>
              <a:rPr lang="en-GB" dirty="0" smtClean="0"/>
              <a:t>Industry learning</a:t>
            </a:r>
          </a:p>
          <a:p>
            <a:pPr lvl="1"/>
            <a:endParaRPr lang="en-GB" dirty="0"/>
          </a:p>
          <a:p>
            <a:r>
              <a:rPr lang="en-GB" dirty="0" smtClean="0"/>
              <a:t>And some sheer bloody mindedness.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DBDDDD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Computing 01.12.17 Final</Template>
  <TotalTime>131</TotalTime>
  <Words>658</Words>
  <Application>Microsoft Office PowerPoint</Application>
  <PresentationFormat>Custom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Path to success with Cambridge Technicals</vt:lpstr>
      <vt:lpstr>Background</vt:lpstr>
      <vt:lpstr>Overview</vt:lpstr>
      <vt:lpstr>Structure and Curriculum delivery</vt:lpstr>
      <vt:lpstr>Structure and Curriculum delivery</vt:lpstr>
      <vt:lpstr>Assessment by Project</vt:lpstr>
      <vt:lpstr>Assessment by Project (2)</vt:lpstr>
      <vt:lpstr>Delivery – Modelling industry</vt:lpstr>
      <vt:lpstr>Employer Engagement</vt:lpstr>
      <vt:lpstr>Employer Engagement</vt:lpstr>
      <vt:lpstr>Progression</vt:lpstr>
      <vt:lpstr>Summary</vt:lpstr>
    </vt:vector>
  </TitlesOfParts>
  <Company>UTC Sheffied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to success with Cambridge Technicals</dc:title>
  <dc:creator>Colin Smith</dc:creator>
  <cp:lastModifiedBy>Diane Thorburn</cp:lastModifiedBy>
  <cp:revision>17</cp:revision>
  <dcterms:created xsi:type="dcterms:W3CDTF">2018-02-23T12:14:20Z</dcterms:created>
  <dcterms:modified xsi:type="dcterms:W3CDTF">2018-03-14T16:10:05Z</dcterms:modified>
</cp:coreProperties>
</file>