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1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0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5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5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6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7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3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90AF-C274-4AE5-B10C-5EB19EDCECBC}" type="datetimeFigureOut">
              <a:rPr lang="en-GB" smtClean="0"/>
              <a:t>26/02/2018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2AF5-7495-416D-BFBF-741EC6EA7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69668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" y="96161"/>
            <a:ext cx="9057803" cy="67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88098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56126" cy="68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90"/>
            <a:ext cx="9134963" cy="686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7"/>
            <a:ext cx="9108504" cy="660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3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16"/>
            <a:ext cx="9143999" cy="68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2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71"/>
            <a:ext cx="9144000" cy="68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7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Hills</dc:creator>
  <cp:lastModifiedBy>Diane Thorburn</cp:lastModifiedBy>
  <cp:revision>11</cp:revision>
  <dcterms:created xsi:type="dcterms:W3CDTF">2018-02-26T13:47:04Z</dcterms:created>
  <dcterms:modified xsi:type="dcterms:W3CDTF">2018-02-26T14:41:05Z</dcterms:modified>
</cp:coreProperties>
</file>