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54"/>
  </p:notesMasterIdLst>
  <p:handoutMasterIdLst>
    <p:handoutMasterId r:id="rId55"/>
  </p:handoutMasterIdLst>
  <p:sldIdLst>
    <p:sldId id="324" r:id="rId7"/>
    <p:sldId id="258" r:id="rId8"/>
    <p:sldId id="325" r:id="rId9"/>
    <p:sldId id="327" r:id="rId10"/>
    <p:sldId id="353" r:id="rId11"/>
    <p:sldId id="328" r:id="rId12"/>
    <p:sldId id="354" r:id="rId13"/>
    <p:sldId id="329" r:id="rId14"/>
    <p:sldId id="330" r:id="rId15"/>
    <p:sldId id="355" r:id="rId16"/>
    <p:sldId id="356" r:id="rId17"/>
    <p:sldId id="357" r:id="rId18"/>
    <p:sldId id="358" r:id="rId19"/>
    <p:sldId id="359" r:id="rId20"/>
    <p:sldId id="360" r:id="rId21"/>
    <p:sldId id="361" r:id="rId22"/>
    <p:sldId id="362" r:id="rId23"/>
    <p:sldId id="363" r:id="rId24"/>
    <p:sldId id="331" r:id="rId25"/>
    <p:sldId id="364" r:id="rId26"/>
    <p:sldId id="365" r:id="rId27"/>
    <p:sldId id="366" r:id="rId28"/>
    <p:sldId id="367" r:id="rId29"/>
    <p:sldId id="368" r:id="rId30"/>
    <p:sldId id="332" r:id="rId31"/>
    <p:sldId id="369" r:id="rId32"/>
    <p:sldId id="333" r:id="rId33"/>
    <p:sldId id="371" r:id="rId34"/>
    <p:sldId id="370" r:id="rId35"/>
    <p:sldId id="372" r:id="rId36"/>
    <p:sldId id="373" r:id="rId37"/>
    <p:sldId id="334" r:id="rId38"/>
    <p:sldId id="374" r:id="rId39"/>
    <p:sldId id="375" r:id="rId40"/>
    <p:sldId id="376" r:id="rId41"/>
    <p:sldId id="377" r:id="rId42"/>
    <p:sldId id="378" r:id="rId43"/>
    <p:sldId id="379" r:id="rId44"/>
    <p:sldId id="380" r:id="rId45"/>
    <p:sldId id="381" r:id="rId46"/>
    <p:sldId id="382" r:id="rId47"/>
    <p:sldId id="383" r:id="rId48"/>
    <p:sldId id="384" r:id="rId49"/>
    <p:sldId id="385" r:id="rId50"/>
    <p:sldId id="386" r:id="rId51"/>
    <p:sldId id="387" r:id="rId52"/>
    <p:sldId id="323" r:id="rId53"/>
  </p:sldIdLst>
  <p:sldSz cx="9144000" cy="5143500" type="screen16x9"/>
  <p:notesSz cx="9144000" cy="6858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620" userDrawn="1">
          <p15:clr>
            <a:srgbClr val="A4A3A4"/>
          </p15:clr>
        </p15:guide>
        <p15:guide id="2" pos="4876" userDrawn="1">
          <p15:clr>
            <a:srgbClr val="A4A3A4"/>
          </p15:clr>
        </p15:guide>
        <p15:guide id="3" orient="horz" pos="307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zette Green" initials="SG" lastIdx="1" clrIdx="0">
    <p:extLst>
      <p:ext uri="{19B8F6BF-5375-455C-9EA6-DF929625EA0E}">
        <p15:presenceInfo xmlns:p15="http://schemas.microsoft.com/office/powerpoint/2012/main" userId="S-1-5-21-1271419588-2746062345-966885663-591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4"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3588"/>
    <a:srgbClr val="E8E8ED"/>
    <a:srgbClr val="9CC328"/>
    <a:srgbClr val="F3C533"/>
    <a:srgbClr val="E6E6E6"/>
    <a:srgbClr val="457AAC"/>
    <a:srgbClr val="456188"/>
    <a:srgbClr val="FF5527"/>
    <a:srgbClr val="37C5F7"/>
    <a:srgbClr val="1CD1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230" autoAdjust="0"/>
    <p:restoredTop sz="96240" autoAdjust="0"/>
  </p:normalViewPr>
  <p:slideViewPr>
    <p:cSldViewPr>
      <p:cViewPr varScale="1">
        <p:scale>
          <a:sx n="137" d="100"/>
          <a:sy n="137" d="100"/>
        </p:scale>
        <p:origin x="2562" y="114"/>
      </p:cViewPr>
      <p:guideLst>
        <p:guide orient="horz" pos="1620"/>
        <p:guide pos="4876"/>
        <p:guide orient="horz" pos="3072"/>
      </p:guideLst>
    </p:cSldViewPr>
  </p:slideViewPr>
  <p:outlineViewPr>
    <p:cViewPr>
      <p:scale>
        <a:sx n="33" d="100"/>
        <a:sy n="33" d="100"/>
      </p:scale>
      <p:origin x="0" y="-22080"/>
    </p:cViewPr>
  </p:outlineViewPr>
  <p:notesTextViewPr>
    <p:cViewPr>
      <p:scale>
        <a:sx n="100" d="100"/>
        <a:sy n="100" d="100"/>
      </p:scale>
      <p:origin x="0" y="0"/>
    </p:cViewPr>
  </p:notesTextViewPr>
  <p:notesViewPr>
    <p:cSldViewPr>
      <p:cViewPr varScale="1">
        <p:scale>
          <a:sx n="111" d="100"/>
          <a:sy n="111" d="100"/>
        </p:scale>
        <p:origin x="244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6" Type="http://schemas.openxmlformats.org/officeDocument/2006/relationships/image" Target="../media/image20.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diagrams/_rels/data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diagrams/_rels/data3.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40.png"/><Relationship Id="rId3" Type="http://schemas.openxmlformats.org/officeDocument/2006/relationships/image" Target="../media/image32.png"/><Relationship Id="rId7" Type="http://schemas.openxmlformats.org/officeDocument/2006/relationships/image" Target="../media/image13.png"/><Relationship Id="rId12" Type="http://schemas.openxmlformats.org/officeDocument/2006/relationships/image" Target="../media/image39.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35.svg"/><Relationship Id="rId11" Type="http://schemas.openxmlformats.org/officeDocument/2006/relationships/image" Target="../media/image38.png"/><Relationship Id="rId5" Type="http://schemas.openxmlformats.org/officeDocument/2006/relationships/image" Target="../media/image34.png"/><Relationship Id="rId10" Type="http://schemas.openxmlformats.org/officeDocument/2006/relationships/image" Target="../media/image37.svg"/><Relationship Id="rId4" Type="http://schemas.openxmlformats.org/officeDocument/2006/relationships/image" Target="../media/image33.svg"/><Relationship Id="rId9" Type="http://schemas.openxmlformats.org/officeDocument/2006/relationships/image" Target="../media/image36.png"/><Relationship Id="rId14" Type="http://schemas.openxmlformats.org/officeDocument/2006/relationships/image" Target="../media/image41.svg"/></Relationships>
</file>

<file path=ppt/diagrams/_rels/data4.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diagrams/_rels/data5.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diagrams/_rels/data6.xml.rels><?xml version="1.0" encoding="UTF-8" standalone="yes"?>
<Relationships xmlns="http://schemas.openxmlformats.org/package/2006/relationships"><Relationship Id="rId8" Type="http://schemas.openxmlformats.org/officeDocument/2006/relationships/image" Target="../media/image64.svg"/><Relationship Id="rId13" Type="http://schemas.openxmlformats.org/officeDocument/2006/relationships/image" Target="../media/image69.pn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68.sv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62.svg"/><Relationship Id="rId11" Type="http://schemas.openxmlformats.org/officeDocument/2006/relationships/image" Target="../media/image67.png"/><Relationship Id="rId5" Type="http://schemas.openxmlformats.org/officeDocument/2006/relationships/image" Target="../media/image61.png"/><Relationship Id="rId10" Type="http://schemas.openxmlformats.org/officeDocument/2006/relationships/image" Target="../media/image66.svg"/><Relationship Id="rId4" Type="http://schemas.openxmlformats.org/officeDocument/2006/relationships/image" Target="../media/image60.svg"/><Relationship Id="rId9" Type="http://schemas.openxmlformats.org/officeDocument/2006/relationships/image" Target="../media/image65.png"/><Relationship Id="rId14" Type="http://schemas.openxmlformats.org/officeDocument/2006/relationships/image" Target="../media/image70.svg"/></Relationships>
</file>

<file path=ppt/diagrams/_rels/data7.xml.rels><?xml version="1.0" encoding="UTF-8" standalone="yes"?>
<Relationships xmlns="http://schemas.openxmlformats.org/package/2006/relationships"><Relationship Id="rId8" Type="http://schemas.openxmlformats.org/officeDocument/2006/relationships/image" Target="../media/image87.sv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image" Target="../media/image68.svg"/><Relationship Id="rId1" Type="http://schemas.openxmlformats.org/officeDocument/2006/relationships/image" Target="../media/image67.png"/><Relationship Id="rId6" Type="http://schemas.openxmlformats.org/officeDocument/2006/relationships/image" Target="../media/image85.svg"/><Relationship Id="rId5" Type="http://schemas.openxmlformats.org/officeDocument/2006/relationships/image" Target="../media/image84.png"/><Relationship Id="rId10" Type="http://schemas.openxmlformats.org/officeDocument/2006/relationships/image" Target="../media/image89.svg"/><Relationship Id="rId4" Type="http://schemas.openxmlformats.org/officeDocument/2006/relationships/image" Target="../media/image83.svg"/><Relationship Id="rId9" Type="http://schemas.openxmlformats.org/officeDocument/2006/relationships/image" Target="../media/image88.png"/></Relationships>
</file>

<file path=ppt/diagrams/_rels/data9.xml.rels><?xml version="1.0" encoding="UTF-8" standalone="yes"?>
<Relationships xmlns="http://schemas.openxmlformats.org/package/2006/relationships"><Relationship Id="rId8" Type="http://schemas.openxmlformats.org/officeDocument/2006/relationships/image" Target="../media/image104.svg"/><Relationship Id="rId3" Type="http://schemas.openxmlformats.org/officeDocument/2006/relationships/image" Target="../media/image57.png"/><Relationship Id="rId7" Type="http://schemas.openxmlformats.org/officeDocument/2006/relationships/image" Target="../media/image103.png"/><Relationship Id="rId2" Type="http://schemas.openxmlformats.org/officeDocument/2006/relationships/image" Target="../media/image100.svg"/><Relationship Id="rId1" Type="http://schemas.openxmlformats.org/officeDocument/2006/relationships/image" Target="../media/image99.png"/><Relationship Id="rId6" Type="http://schemas.openxmlformats.org/officeDocument/2006/relationships/image" Target="../media/image102.svg"/><Relationship Id="rId5" Type="http://schemas.openxmlformats.org/officeDocument/2006/relationships/image" Target="../media/image101.png"/><Relationship Id="rId10" Type="http://schemas.openxmlformats.org/officeDocument/2006/relationships/image" Target="../media/image106.svg"/><Relationship Id="rId4" Type="http://schemas.openxmlformats.org/officeDocument/2006/relationships/image" Target="../media/image58.svg"/><Relationship Id="rId9" Type="http://schemas.openxmlformats.org/officeDocument/2006/relationships/image" Target="../media/image105.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6" Type="http://schemas.openxmlformats.org/officeDocument/2006/relationships/image" Target="../media/image20.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diagrams/_rels/drawing3.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40.png"/><Relationship Id="rId3" Type="http://schemas.openxmlformats.org/officeDocument/2006/relationships/image" Target="../media/image32.png"/><Relationship Id="rId7" Type="http://schemas.openxmlformats.org/officeDocument/2006/relationships/image" Target="../media/image13.png"/><Relationship Id="rId12" Type="http://schemas.openxmlformats.org/officeDocument/2006/relationships/image" Target="../media/image39.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35.svg"/><Relationship Id="rId11" Type="http://schemas.openxmlformats.org/officeDocument/2006/relationships/image" Target="../media/image38.png"/><Relationship Id="rId5" Type="http://schemas.openxmlformats.org/officeDocument/2006/relationships/image" Target="../media/image34.png"/><Relationship Id="rId10" Type="http://schemas.openxmlformats.org/officeDocument/2006/relationships/image" Target="../media/image37.svg"/><Relationship Id="rId4" Type="http://schemas.openxmlformats.org/officeDocument/2006/relationships/image" Target="../media/image33.svg"/><Relationship Id="rId9" Type="http://schemas.openxmlformats.org/officeDocument/2006/relationships/image" Target="../media/image36.png"/><Relationship Id="rId14" Type="http://schemas.openxmlformats.org/officeDocument/2006/relationships/image" Target="../media/image41.svg"/></Relationships>
</file>

<file path=ppt/diagrams/_rels/drawing4.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diagrams/_rels/drawing5.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diagrams/_rels/drawing6.xml.rels><?xml version="1.0" encoding="UTF-8" standalone="yes"?>
<Relationships xmlns="http://schemas.openxmlformats.org/package/2006/relationships"><Relationship Id="rId8" Type="http://schemas.openxmlformats.org/officeDocument/2006/relationships/image" Target="../media/image64.svg"/><Relationship Id="rId13" Type="http://schemas.openxmlformats.org/officeDocument/2006/relationships/image" Target="../media/image69.pn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68.sv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62.svg"/><Relationship Id="rId11" Type="http://schemas.openxmlformats.org/officeDocument/2006/relationships/image" Target="../media/image67.png"/><Relationship Id="rId5" Type="http://schemas.openxmlformats.org/officeDocument/2006/relationships/image" Target="../media/image61.png"/><Relationship Id="rId10" Type="http://schemas.openxmlformats.org/officeDocument/2006/relationships/image" Target="../media/image66.svg"/><Relationship Id="rId4" Type="http://schemas.openxmlformats.org/officeDocument/2006/relationships/image" Target="../media/image60.svg"/><Relationship Id="rId9" Type="http://schemas.openxmlformats.org/officeDocument/2006/relationships/image" Target="../media/image65.png"/><Relationship Id="rId14" Type="http://schemas.openxmlformats.org/officeDocument/2006/relationships/image" Target="../media/image70.svg"/></Relationships>
</file>

<file path=ppt/diagrams/_rels/drawing7.xml.rels><?xml version="1.0" encoding="UTF-8" standalone="yes"?>
<Relationships xmlns="http://schemas.openxmlformats.org/package/2006/relationships"><Relationship Id="rId8" Type="http://schemas.openxmlformats.org/officeDocument/2006/relationships/image" Target="../media/image87.sv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image" Target="../media/image68.svg"/><Relationship Id="rId1" Type="http://schemas.openxmlformats.org/officeDocument/2006/relationships/image" Target="../media/image67.png"/><Relationship Id="rId6" Type="http://schemas.openxmlformats.org/officeDocument/2006/relationships/image" Target="../media/image85.svg"/><Relationship Id="rId5" Type="http://schemas.openxmlformats.org/officeDocument/2006/relationships/image" Target="../media/image84.png"/><Relationship Id="rId10" Type="http://schemas.openxmlformats.org/officeDocument/2006/relationships/image" Target="../media/image89.svg"/><Relationship Id="rId4" Type="http://schemas.openxmlformats.org/officeDocument/2006/relationships/image" Target="../media/image83.svg"/><Relationship Id="rId9" Type="http://schemas.openxmlformats.org/officeDocument/2006/relationships/image" Target="../media/image88.png"/></Relationships>
</file>

<file path=ppt/diagrams/_rels/drawing9.xml.rels><?xml version="1.0" encoding="UTF-8" standalone="yes"?>
<Relationships xmlns="http://schemas.openxmlformats.org/package/2006/relationships"><Relationship Id="rId8" Type="http://schemas.openxmlformats.org/officeDocument/2006/relationships/image" Target="../media/image104.svg"/><Relationship Id="rId3" Type="http://schemas.openxmlformats.org/officeDocument/2006/relationships/image" Target="../media/image57.png"/><Relationship Id="rId7" Type="http://schemas.openxmlformats.org/officeDocument/2006/relationships/image" Target="../media/image103.png"/><Relationship Id="rId2" Type="http://schemas.openxmlformats.org/officeDocument/2006/relationships/image" Target="../media/image100.svg"/><Relationship Id="rId1" Type="http://schemas.openxmlformats.org/officeDocument/2006/relationships/image" Target="../media/image99.png"/><Relationship Id="rId6" Type="http://schemas.openxmlformats.org/officeDocument/2006/relationships/image" Target="../media/image102.svg"/><Relationship Id="rId5" Type="http://schemas.openxmlformats.org/officeDocument/2006/relationships/image" Target="../media/image101.png"/><Relationship Id="rId10" Type="http://schemas.openxmlformats.org/officeDocument/2006/relationships/image" Target="../media/image106.svg"/><Relationship Id="rId4" Type="http://schemas.openxmlformats.org/officeDocument/2006/relationships/image" Target="../media/image58.svg"/><Relationship Id="rId9" Type="http://schemas.openxmlformats.org/officeDocument/2006/relationships/image" Target="../media/image105.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B7092F-B520-4DD4-B767-DC321DE8956A}"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05282A5E-7645-46BB-BFAD-74A25E654BF0}">
      <dgm:prSet custT="1"/>
      <dgm:spPr/>
      <dgm:t>
        <a:bodyPr/>
        <a:lstStyle/>
        <a:p>
          <a:pPr>
            <a:defRPr cap="all"/>
          </a:pPr>
          <a:r>
            <a:rPr lang="en-GB" sz="900" dirty="0"/>
            <a:t>Employment / time (e.g. not much free time)</a:t>
          </a:r>
          <a:endParaRPr lang="en-US" sz="900" dirty="0"/>
        </a:p>
      </dgm:t>
    </dgm:pt>
    <dgm:pt modelId="{1F71952F-7369-43D7-99EB-283E1F7A91ED}" type="parTrans" cxnId="{8F00F96B-6E54-4024-8011-F8DBD8C5E096}">
      <dgm:prSet/>
      <dgm:spPr/>
      <dgm:t>
        <a:bodyPr/>
        <a:lstStyle/>
        <a:p>
          <a:endParaRPr lang="en-US"/>
        </a:p>
      </dgm:t>
    </dgm:pt>
    <dgm:pt modelId="{F504AFA8-1532-44EC-97B2-CF9997E5414E}" type="sibTrans" cxnId="{8F00F96B-6E54-4024-8011-F8DBD8C5E096}">
      <dgm:prSet/>
      <dgm:spPr/>
      <dgm:t>
        <a:bodyPr/>
        <a:lstStyle/>
        <a:p>
          <a:endParaRPr lang="en-US"/>
        </a:p>
      </dgm:t>
    </dgm:pt>
    <dgm:pt modelId="{E9C0C7DE-16E8-4EE2-9B72-C3DA89C19FF0}">
      <dgm:prSet custT="1"/>
      <dgm:spPr/>
      <dgm:t>
        <a:bodyPr/>
        <a:lstStyle/>
        <a:p>
          <a:pPr>
            <a:defRPr cap="all"/>
          </a:pPr>
          <a:r>
            <a:rPr lang="en-GB" sz="900" dirty="0"/>
            <a:t>Work restrictions / family commitments</a:t>
          </a:r>
          <a:endParaRPr lang="en-US" sz="900" dirty="0"/>
        </a:p>
      </dgm:t>
    </dgm:pt>
    <dgm:pt modelId="{32D37BA4-F6AB-4B20-AC70-212A062CB4E5}" type="parTrans" cxnId="{92D02BF4-B8C2-4667-A7E3-2EB953D85770}">
      <dgm:prSet/>
      <dgm:spPr/>
      <dgm:t>
        <a:bodyPr/>
        <a:lstStyle/>
        <a:p>
          <a:endParaRPr lang="en-US"/>
        </a:p>
      </dgm:t>
    </dgm:pt>
    <dgm:pt modelId="{E78E28B8-4936-4213-A1D1-DA559E3BB124}" type="sibTrans" cxnId="{92D02BF4-B8C2-4667-A7E3-2EB953D85770}">
      <dgm:prSet/>
      <dgm:spPr/>
      <dgm:t>
        <a:bodyPr/>
        <a:lstStyle/>
        <a:p>
          <a:endParaRPr lang="en-US"/>
        </a:p>
      </dgm:t>
    </dgm:pt>
    <dgm:pt modelId="{B7B27E76-E64A-4B0C-B3D0-F37394F3716B}">
      <dgm:prSet custT="1"/>
      <dgm:spPr/>
      <dgm:t>
        <a:bodyPr/>
        <a:lstStyle/>
        <a:p>
          <a:pPr>
            <a:defRPr cap="all"/>
          </a:pPr>
          <a:r>
            <a:rPr lang="en-GB" sz="900" dirty="0"/>
            <a:t>Disposable income </a:t>
          </a:r>
          <a:br>
            <a:rPr lang="en-GB" sz="900" dirty="0"/>
          </a:br>
          <a:r>
            <a:rPr lang="en-GB" sz="900" dirty="0"/>
            <a:t>(lack of)</a:t>
          </a:r>
          <a:endParaRPr lang="en-US" sz="900" dirty="0"/>
        </a:p>
      </dgm:t>
    </dgm:pt>
    <dgm:pt modelId="{A1C3E0BB-5369-497C-A27B-34AC00F58252}" type="parTrans" cxnId="{1A6555AE-9834-456B-8321-F7B38E3C3EDD}">
      <dgm:prSet/>
      <dgm:spPr/>
      <dgm:t>
        <a:bodyPr/>
        <a:lstStyle/>
        <a:p>
          <a:endParaRPr lang="en-US"/>
        </a:p>
      </dgm:t>
    </dgm:pt>
    <dgm:pt modelId="{DCCD81A9-2A27-41F2-86D3-0B3AC7D97C8B}" type="sibTrans" cxnId="{1A6555AE-9834-456B-8321-F7B38E3C3EDD}">
      <dgm:prSet/>
      <dgm:spPr/>
      <dgm:t>
        <a:bodyPr/>
        <a:lstStyle/>
        <a:p>
          <a:endParaRPr lang="en-US"/>
        </a:p>
      </dgm:t>
    </dgm:pt>
    <dgm:pt modelId="{7196518C-44CE-49F4-972D-59F570777A13}">
      <dgm:prSet custT="1"/>
      <dgm:spPr/>
      <dgm:t>
        <a:bodyPr/>
        <a:lstStyle/>
        <a:p>
          <a:pPr>
            <a:defRPr cap="all"/>
          </a:pPr>
          <a:r>
            <a:rPr lang="en-GB" sz="900" dirty="0"/>
            <a:t>Accessibility of facilities / equipment</a:t>
          </a:r>
          <a:endParaRPr lang="en-US" sz="900" dirty="0"/>
        </a:p>
      </dgm:t>
    </dgm:pt>
    <dgm:pt modelId="{B346CF4C-24EE-44D3-8699-961D28156720}" type="parTrans" cxnId="{9556857E-E753-4E3E-8E66-D8D964A627D3}">
      <dgm:prSet/>
      <dgm:spPr/>
      <dgm:t>
        <a:bodyPr/>
        <a:lstStyle/>
        <a:p>
          <a:endParaRPr lang="en-US"/>
        </a:p>
      </dgm:t>
    </dgm:pt>
    <dgm:pt modelId="{5D049321-DA43-4ED9-B0FF-03CE29255834}" type="sibTrans" cxnId="{9556857E-E753-4E3E-8E66-D8D964A627D3}">
      <dgm:prSet/>
      <dgm:spPr/>
      <dgm:t>
        <a:bodyPr/>
        <a:lstStyle/>
        <a:p>
          <a:endParaRPr lang="en-US"/>
        </a:p>
      </dgm:t>
    </dgm:pt>
    <dgm:pt modelId="{691B2E27-2FF5-4A5A-A8B1-22A527D8102F}">
      <dgm:prSet custT="1"/>
      <dgm:spPr/>
      <dgm:t>
        <a:bodyPr/>
        <a:lstStyle/>
        <a:p>
          <a:pPr>
            <a:defRPr cap="all"/>
          </a:pPr>
          <a:r>
            <a:rPr lang="en-GB" sz="900" dirty="0"/>
            <a:t>Lack of role models</a:t>
          </a:r>
          <a:endParaRPr lang="en-US" sz="900" dirty="0"/>
        </a:p>
      </dgm:t>
    </dgm:pt>
    <dgm:pt modelId="{86DE229B-91D8-48D7-8202-1DE22B7A591E}" type="parTrans" cxnId="{D64BF6EB-801D-4286-A52C-4682B73F9E87}">
      <dgm:prSet/>
      <dgm:spPr/>
      <dgm:t>
        <a:bodyPr/>
        <a:lstStyle/>
        <a:p>
          <a:endParaRPr lang="en-US"/>
        </a:p>
      </dgm:t>
    </dgm:pt>
    <dgm:pt modelId="{106C921D-3717-4467-A640-53BCB3210EA2}" type="sibTrans" cxnId="{D64BF6EB-801D-4286-A52C-4682B73F9E87}">
      <dgm:prSet/>
      <dgm:spPr/>
      <dgm:t>
        <a:bodyPr/>
        <a:lstStyle/>
        <a:p>
          <a:endParaRPr lang="en-US"/>
        </a:p>
      </dgm:t>
    </dgm:pt>
    <dgm:pt modelId="{23E29F8C-23B1-476B-AF85-07FD3FDC9FF6}">
      <dgm:prSet custT="1"/>
      <dgm:spPr/>
      <dgm:t>
        <a:bodyPr/>
        <a:lstStyle/>
        <a:p>
          <a:pPr>
            <a:defRPr cap="all"/>
          </a:pPr>
          <a:r>
            <a:rPr lang="en-GB" sz="900" dirty="0"/>
            <a:t>Provision of activities</a:t>
          </a:r>
          <a:endParaRPr lang="en-US" sz="900" dirty="0"/>
        </a:p>
      </dgm:t>
    </dgm:pt>
    <dgm:pt modelId="{F6BF77B0-EF71-4DE2-A4CB-F5D6BEDE089F}" type="parTrans" cxnId="{29A4B155-BEC9-43C8-9C81-CA2CB759A886}">
      <dgm:prSet/>
      <dgm:spPr/>
      <dgm:t>
        <a:bodyPr/>
        <a:lstStyle/>
        <a:p>
          <a:endParaRPr lang="en-US"/>
        </a:p>
      </dgm:t>
    </dgm:pt>
    <dgm:pt modelId="{BD637F0F-21EA-400D-841C-6FDBFC3B586D}" type="sibTrans" cxnId="{29A4B155-BEC9-43C8-9C81-CA2CB759A886}">
      <dgm:prSet/>
      <dgm:spPr/>
      <dgm:t>
        <a:bodyPr/>
        <a:lstStyle/>
        <a:p>
          <a:endParaRPr lang="en-US"/>
        </a:p>
      </dgm:t>
    </dgm:pt>
    <dgm:pt modelId="{0099CC72-3E12-4C5D-A84A-4926B19605AD}">
      <dgm:prSet custT="1"/>
      <dgm:spPr/>
      <dgm:t>
        <a:bodyPr/>
        <a:lstStyle/>
        <a:p>
          <a:pPr>
            <a:defRPr cap="all"/>
          </a:pPr>
          <a:r>
            <a:rPr lang="en-GB" sz="900" dirty="0"/>
            <a:t>Awareness </a:t>
          </a:r>
          <a:br>
            <a:rPr lang="en-GB" sz="900" dirty="0"/>
          </a:br>
          <a:r>
            <a:rPr lang="en-GB" sz="900" dirty="0"/>
            <a:t>of activity provision</a:t>
          </a:r>
          <a:endParaRPr lang="en-US" sz="900" dirty="0"/>
        </a:p>
      </dgm:t>
    </dgm:pt>
    <dgm:pt modelId="{7ACCC8DD-077F-4B7B-B83F-1BCA76E347F7}" type="parTrans" cxnId="{7297A86B-C90A-4B59-B1EC-9CC9FDA5A2E0}">
      <dgm:prSet/>
      <dgm:spPr/>
      <dgm:t>
        <a:bodyPr/>
        <a:lstStyle/>
        <a:p>
          <a:endParaRPr lang="en-US"/>
        </a:p>
      </dgm:t>
    </dgm:pt>
    <dgm:pt modelId="{D4EF107D-33CA-4ADF-A3EC-F94DB6A93CF6}" type="sibTrans" cxnId="{7297A86B-C90A-4B59-B1EC-9CC9FDA5A2E0}">
      <dgm:prSet/>
      <dgm:spPr/>
      <dgm:t>
        <a:bodyPr/>
        <a:lstStyle/>
        <a:p>
          <a:endParaRPr lang="en-US"/>
        </a:p>
      </dgm:t>
    </dgm:pt>
    <dgm:pt modelId="{BD20F992-3B99-474C-8B99-0745D39ABB20}">
      <dgm:prSet custT="1"/>
      <dgm:spPr/>
      <dgm:t>
        <a:bodyPr/>
        <a:lstStyle/>
        <a:p>
          <a:pPr>
            <a:defRPr cap="all"/>
          </a:pPr>
          <a:r>
            <a:rPr lang="en-GB" sz="900" dirty="0"/>
            <a:t>Portrayal of gender issues by the media</a:t>
          </a:r>
          <a:endParaRPr lang="en-US" sz="900" dirty="0"/>
        </a:p>
      </dgm:t>
    </dgm:pt>
    <dgm:pt modelId="{5CA1F695-175A-4BE3-812F-A117694AE0FB}" type="parTrans" cxnId="{586473D5-7698-4AFC-AD84-AB5B02EECDAF}">
      <dgm:prSet/>
      <dgm:spPr/>
      <dgm:t>
        <a:bodyPr/>
        <a:lstStyle/>
        <a:p>
          <a:endParaRPr lang="en-US"/>
        </a:p>
      </dgm:t>
    </dgm:pt>
    <dgm:pt modelId="{629D045C-A186-47C6-B374-B693F92DDE8B}" type="sibTrans" cxnId="{586473D5-7698-4AFC-AD84-AB5B02EECDAF}">
      <dgm:prSet/>
      <dgm:spPr/>
      <dgm:t>
        <a:bodyPr/>
        <a:lstStyle/>
        <a:p>
          <a:endParaRPr lang="en-US"/>
        </a:p>
      </dgm:t>
    </dgm:pt>
    <dgm:pt modelId="{17DA83AE-F3DE-4659-A793-8A071816D127}" type="pres">
      <dgm:prSet presAssocID="{88B7092F-B520-4DD4-B767-DC321DE8956A}" presName="root" presStyleCnt="0">
        <dgm:presLayoutVars>
          <dgm:dir/>
          <dgm:resizeHandles val="exact"/>
        </dgm:presLayoutVars>
      </dgm:prSet>
      <dgm:spPr/>
    </dgm:pt>
    <dgm:pt modelId="{5B3A5CD4-6B5D-44AD-B865-2D0B1DB81D87}" type="pres">
      <dgm:prSet presAssocID="{05282A5E-7645-46BB-BFAD-74A25E654BF0}" presName="compNode" presStyleCnt="0"/>
      <dgm:spPr/>
    </dgm:pt>
    <dgm:pt modelId="{54875F81-9911-4949-85B6-2FB8185E8643}" type="pres">
      <dgm:prSet presAssocID="{05282A5E-7645-46BB-BFAD-74A25E654BF0}" presName="iconBgRect" presStyleLbl="bgShp" presStyleIdx="0" presStyleCnt="8"/>
      <dgm:spPr/>
    </dgm:pt>
    <dgm:pt modelId="{8FF80342-036A-4FA0-9609-47B74D926087}" type="pres">
      <dgm:prSet presAssocID="{05282A5E-7645-46BB-BFAD-74A25E654BF0}" presName="iconRect" presStyleLbl="node1" presStyleIdx="0" presStyleCnt="8"/>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itcoin with solid fill"/>
        </a:ext>
      </dgm:extLst>
    </dgm:pt>
    <dgm:pt modelId="{EF7392AA-685C-4DD7-8350-25E65D7A2E1A}" type="pres">
      <dgm:prSet presAssocID="{05282A5E-7645-46BB-BFAD-74A25E654BF0}" presName="spaceRect" presStyleCnt="0"/>
      <dgm:spPr/>
    </dgm:pt>
    <dgm:pt modelId="{1EBF58F9-EAA3-4682-BC2A-52D3B0A31FA9}" type="pres">
      <dgm:prSet presAssocID="{05282A5E-7645-46BB-BFAD-74A25E654BF0}" presName="textRect" presStyleLbl="revTx" presStyleIdx="0" presStyleCnt="8">
        <dgm:presLayoutVars>
          <dgm:chMax val="1"/>
          <dgm:chPref val="1"/>
        </dgm:presLayoutVars>
      </dgm:prSet>
      <dgm:spPr/>
    </dgm:pt>
    <dgm:pt modelId="{A7E39C8C-8096-45CE-8524-9A128B6EC409}" type="pres">
      <dgm:prSet presAssocID="{F504AFA8-1532-44EC-97B2-CF9997E5414E}" presName="sibTrans" presStyleCnt="0"/>
      <dgm:spPr/>
    </dgm:pt>
    <dgm:pt modelId="{8EE63F03-02F6-4676-84E6-0CF7A24128CC}" type="pres">
      <dgm:prSet presAssocID="{E9C0C7DE-16E8-4EE2-9B72-C3DA89C19FF0}" presName="compNode" presStyleCnt="0"/>
      <dgm:spPr/>
    </dgm:pt>
    <dgm:pt modelId="{8CDC972C-00CD-4D2D-91FB-6681DDDFB74C}" type="pres">
      <dgm:prSet presAssocID="{E9C0C7DE-16E8-4EE2-9B72-C3DA89C19FF0}" presName="iconBgRect" presStyleLbl="bgShp" presStyleIdx="1" presStyleCnt="8"/>
      <dgm:spPr/>
    </dgm:pt>
    <dgm:pt modelId="{6E70A0DF-D6C6-47A1-BF85-5DD03726F809}" type="pres">
      <dgm:prSet presAssocID="{E9C0C7DE-16E8-4EE2-9B72-C3DA89C19FF0}"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Handshake with solid fill"/>
        </a:ext>
      </dgm:extLst>
    </dgm:pt>
    <dgm:pt modelId="{80380431-5511-43B9-A538-DFABA96C3F46}" type="pres">
      <dgm:prSet presAssocID="{E9C0C7DE-16E8-4EE2-9B72-C3DA89C19FF0}" presName="spaceRect" presStyleCnt="0"/>
      <dgm:spPr/>
    </dgm:pt>
    <dgm:pt modelId="{C5F10827-E9AA-44A9-8B79-6CED32F3D5CD}" type="pres">
      <dgm:prSet presAssocID="{E9C0C7DE-16E8-4EE2-9B72-C3DA89C19FF0}" presName="textRect" presStyleLbl="revTx" presStyleIdx="1" presStyleCnt="8">
        <dgm:presLayoutVars>
          <dgm:chMax val="1"/>
          <dgm:chPref val="1"/>
        </dgm:presLayoutVars>
      </dgm:prSet>
      <dgm:spPr/>
    </dgm:pt>
    <dgm:pt modelId="{D90046BE-B9D7-4427-8A4C-3BB10EDEE03A}" type="pres">
      <dgm:prSet presAssocID="{E78E28B8-4936-4213-A1D1-DA559E3BB124}" presName="sibTrans" presStyleCnt="0"/>
      <dgm:spPr/>
    </dgm:pt>
    <dgm:pt modelId="{ECCD7032-6B24-4A94-B1A4-57F3DCAFA0CC}" type="pres">
      <dgm:prSet presAssocID="{B7B27E76-E64A-4B0C-B3D0-F37394F3716B}" presName="compNode" presStyleCnt="0"/>
      <dgm:spPr/>
    </dgm:pt>
    <dgm:pt modelId="{4915F64F-3BA1-4E83-A0C5-9D04FD0B2DDC}" type="pres">
      <dgm:prSet presAssocID="{B7B27E76-E64A-4B0C-B3D0-F37394F3716B}" presName="iconBgRect" presStyleLbl="bgShp" presStyleIdx="2" presStyleCnt="8"/>
      <dgm:spPr/>
    </dgm:pt>
    <dgm:pt modelId="{1D9B869A-ABC6-4AC2-B90C-2E9610C91E46}" type="pres">
      <dgm:prSet presAssocID="{B7B27E76-E64A-4B0C-B3D0-F37394F3716B}" presName="iconRect" presStyleLbl="node1" presStyleIdx="2" presStyleCnt="8"/>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Dollar with solid fill"/>
        </a:ext>
      </dgm:extLst>
    </dgm:pt>
    <dgm:pt modelId="{D23C6918-0E6B-4E2C-93DE-84B65625AFAA}" type="pres">
      <dgm:prSet presAssocID="{B7B27E76-E64A-4B0C-B3D0-F37394F3716B}" presName="spaceRect" presStyleCnt="0"/>
      <dgm:spPr/>
    </dgm:pt>
    <dgm:pt modelId="{E562C7CB-FC74-4452-8919-545E63144D1F}" type="pres">
      <dgm:prSet presAssocID="{B7B27E76-E64A-4B0C-B3D0-F37394F3716B}" presName="textRect" presStyleLbl="revTx" presStyleIdx="2" presStyleCnt="8">
        <dgm:presLayoutVars>
          <dgm:chMax val="1"/>
          <dgm:chPref val="1"/>
        </dgm:presLayoutVars>
      </dgm:prSet>
      <dgm:spPr/>
    </dgm:pt>
    <dgm:pt modelId="{ED57B57C-0CD0-43FB-BBBB-0A1AB9246536}" type="pres">
      <dgm:prSet presAssocID="{DCCD81A9-2A27-41F2-86D3-0B3AC7D97C8B}" presName="sibTrans" presStyleCnt="0"/>
      <dgm:spPr/>
    </dgm:pt>
    <dgm:pt modelId="{A1AB82B9-44B3-486D-81D3-F7C0C56079C4}" type="pres">
      <dgm:prSet presAssocID="{7196518C-44CE-49F4-972D-59F570777A13}" presName="compNode" presStyleCnt="0"/>
      <dgm:spPr/>
    </dgm:pt>
    <dgm:pt modelId="{E807F1C6-39FB-45E4-BCAC-7236BD4EB145}" type="pres">
      <dgm:prSet presAssocID="{7196518C-44CE-49F4-972D-59F570777A13}" presName="iconBgRect" presStyleLbl="bgShp" presStyleIdx="3" presStyleCnt="8"/>
      <dgm:spPr/>
    </dgm:pt>
    <dgm:pt modelId="{C1650F7A-6813-4FF4-AD0B-736B5325AC14}" type="pres">
      <dgm:prSet presAssocID="{7196518C-44CE-49F4-972D-59F570777A13}" presName="iconRect" presStyleLbl="node1" presStyleIdx="3" presStyleCnt="8"/>
      <dgm:spPr>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Wheelchair with solid fill"/>
        </a:ext>
      </dgm:extLst>
    </dgm:pt>
    <dgm:pt modelId="{1C9D7572-3895-4DBD-A50E-C040E49D639F}" type="pres">
      <dgm:prSet presAssocID="{7196518C-44CE-49F4-972D-59F570777A13}" presName="spaceRect" presStyleCnt="0"/>
      <dgm:spPr/>
    </dgm:pt>
    <dgm:pt modelId="{918F637D-4081-4D4B-AACA-EA88A1B0FB0B}" type="pres">
      <dgm:prSet presAssocID="{7196518C-44CE-49F4-972D-59F570777A13}" presName="textRect" presStyleLbl="revTx" presStyleIdx="3" presStyleCnt="8">
        <dgm:presLayoutVars>
          <dgm:chMax val="1"/>
          <dgm:chPref val="1"/>
        </dgm:presLayoutVars>
      </dgm:prSet>
      <dgm:spPr/>
    </dgm:pt>
    <dgm:pt modelId="{5AA906E0-2F09-45A8-8825-BB90EFF9AD4C}" type="pres">
      <dgm:prSet presAssocID="{5D049321-DA43-4ED9-B0FF-03CE29255834}" presName="sibTrans" presStyleCnt="0"/>
      <dgm:spPr/>
    </dgm:pt>
    <dgm:pt modelId="{BC17B975-E355-44A2-AB54-D02E08658A5D}" type="pres">
      <dgm:prSet presAssocID="{691B2E27-2FF5-4A5A-A8B1-22A527D8102F}" presName="compNode" presStyleCnt="0"/>
      <dgm:spPr/>
    </dgm:pt>
    <dgm:pt modelId="{5171F14B-5233-476B-850F-76A363E25B4F}" type="pres">
      <dgm:prSet presAssocID="{691B2E27-2FF5-4A5A-A8B1-22A527D8102F}" presName="iconBgRect" presStyleLbl="bgShp" presStyleIdx="4" presStyleCnt="8"/>
      <dgm:spPr/>
    </dgm:pt>
    <dgm:pt modelId="{E1FD93C8-E1EA-49B1-873E-6805F4B042C3}" type="pres">
      <dgm:prSet presAssocID="{691B2E27-2FF5-4A5A-A8B1-22A527D8102F}" presName="iconRect" presStyleLbl="node1" presStyleIdx="4" presStyleCnt="8"/>
      <dgm:spPr>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Hierarchy with solid fill"/>
        </a:ext>
      </dgm:extLst>
    </dgm:pt>
    <dgm:pt modelId="{17DD7008-FFBC-4580-BBF0-9B3967DE6125}" type="pres">
      <dgm:prSet presAssocID="{691B2E27-2FF5-4A5A-A8B1-22A527D8102F}" presName="spaceRect" presStyleCnt="0"/>
      <dgm:spPr/>
    </dgm:pt>
    <dgm:pt modelId="{F85846CE-E6ED-43B2-94FD-E6F67FF12AB8}" type="pres">
      <dgm:prSet presAssocID="{691B2E27-2FF5-4A5A-A8B1-22A527D8102F}" presName="textRect" presStyleLbl="revTx" presStyleIdx="4" presStyleCnt="8">
        <dgm:presLayoutVars>
          <dgm:chMax val="1"/>
          <dgm:chPref val="1"/>
        </dgm:presLayoutVars>
      </dgm:prSet>
      <dgm:spPr/>
    </dgm:pt>
    <dgm:pt modelId="{F5C52A01-8FD9-4161-A637-97668F98AADB}" type="pres">
      <dgm:prSet presAssocID="{106C921D-3717-4467-A640-53BCB3210EA2}" presName="sibTrans" presStyleCnt="0"/>
      <dgm:spPr/>
    </dgm:pt>
    <dgm:pt modelId="{D4C5979D-CABA-4B5C-99F8-614DA7F85ED0}" type="pres">
      <dgm:prSet presAssocID="{23E29F8C-23B1-476B-AF85-07FD3FDC9FF6}" presName="compNode" presStyleCnt="0"/>
      <dgm:spPr/>
    </dgm:pt>
    <dgm:pt modelId="{62E226CE-2116-4B57-BC6E-6DFA13AEF8AB}" type="pres">
      <dgm:prSet presAssocID="{23E29F8C-23B1-476B-AF85-07FD3FDC9FF6}" presName="iconBgRect" presStyleLbl="bgShp" presStyleIdx="5" presStyleCnt="8"/>
      <dgm:spPr/>
    </dgm:pt>
    <dgm:pt modelId="{D5093644-5BC2-4F34-A989-6578C9598CC0}" type="pres">
      <dgm:prSet presAssocID="{23E29F8C-23B1-476B-AF85-07FD3FDC9FF6}" presName="iconRect" presStyleLbl="node1" presStyleIdx="5" presStyleCnt="8"/>
      <dgm:spPr>
        <a:blipFill>
          <a:blip xmlns:r="http://schemas.openxmlformats.org/officeDocument/2006/relationships"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a:stretch>
        </a:blipFill>
        <a:ln>
          <a:noFill/>
        </a:ln>
      </dgm:spPr>
      <dgm:extLst>
        <a:ext uri="{E40237B7-FDA0-4F09-8148-C483321AD2D9}">
          <dgm14:cNvPr xmlns:dgm14="http://schemas.microsoft.com/office/drawing/2010/diagram" id="0" name="" descr="{0} with solid fill"/>
        </a:ext>
      </dgm:extLst>
    </dgm:pt>
    <dgm:pt modelId="{F2BB96EC-D8E1-491C-9F38-E65C7DCAAF54}" type="pres">
      <dgm:prSet presAssocID="{23E29F8C-23B1-476B-AF85-07FD3FDC9FF6}" presName="spaceRect" presStyleCnt="0"/>
      <dgm:spPr/>
    </dgm:pt>
    <dgm:pt modelId="{09E8791A-CBD4-4DE6-858B-AEEE6B3B7A23}" type="pres">
      <dgm:prSet presAssocID="{23E29F8C-23B1-476B-AF85-07FD3FDC9FF6}" presName="textRect" presStyleLbl="revTx" presStyleIdx="5" presStyleCnt="8">
        <dgm:presLayoutVars>
          <dgm:chMax val="1"/>
          <dgm:chPref val="1"/>
        </dgm:presLayoutVars>
      </dgm:prSet>
      <dgm:spPr/>
    </dgm:pt>
    <dgm:pt modelId="{F7D885AD-1FC7-44EA-A4CE-7BE80DBC81A1}" type="pres">
      <dgm:prSet presAssocID="{BD637F0F-21EA-400D-841C-6FDBFC3B586D}" presName="sibTrans" presStyleCnt="0"/>
      <dgm:spPr/>
    </dgm:pt>
    <dgm:pt modelId="{58A41605-2923-4ECE-805C-30A8871D2410}" type="pres">
      <dgm:prSet presAssocID="{0099CC72-3E12-4C5D-A84A-4926B19605AD}" presName="compNode" presStyleCnt="0"/>
      <dgm:spPr/>
    </dgm:pt>
    <dgm:pt modelId="{304EEDAF-0237-436A-A929-D91C4CA75B15}" type="pres">
      <dgm:prSet presAssocID="{0099CC72-3E12-4C5D-A84A-4926B19605AD}" presName="iconBgRect" presStyleLbl="bgShp" presStyleIdx="6" presStyleCnt="8"/>
      <dgm:spPr/>
    </dgm:pt>
    <dgm:pt modelId="{EDAF3C8B-A983-4D75-9BF3-5EEE817F3484}" type="pres">
      <dgm:prSet presAssocID="{0099CC72-3E12-4C5D-A84A-4926B19605AD}" presName="iconRect" presStyleLbl="node1" presStyleIdx="6" presStyleCnt="8"/>
      <dgm:spPr>
        <a:blipFill>
          <a:blip xmlns:r="http://schemas.openxmlformats.org/officeDocument/2006/relationships"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rcRect/>
          <a:stretch>
            <a:fillRect/>
          </a:stretch>
        </a:blipFill>
        <a:ln>
          <a:noFill/>
        </a:ln>
      </dgm:spPr>
      <dgm:extLst>
        <a:ext uri="{E40237B7-FDA0-4F09-8148-C483321AD2D9}">
          <dgm14:cNvPr xmlns:dgm14="http://schemas.microsoft.com/office/drawing/2010/diagram" id="0" name="" descr="Head with gears with solid fill"/>
        </a:ext>
      </dgm:extLst>
    </dgm:pt>
    <dgm:pt modelId="{8FECD3AE-3934-4983-A272-A99E2F80A036}" type="pres">
      <dgm:prSet presAssocID="{0099CC72-3E12-4C5D-A84A-4926B19605AD}" presName="spaceRect" presStyleCnt="0"/>
      <dgm:spPr/>
    </dgm:pt>
    <dgm:pt modelId="{A6AD44A6-05B3-41E8-9EBF-8FFA17138E27}" type="pres">
      <dgm:prSet presAssocID="{0099CC72-3E12-4C5D-A84A-4926B19605AD}" presName="textRect" presStyleLbl="revTx" presStyleIdx="6" presStyleCnt="8">
        <dgm:presLayoutVars>
          <dgm:chMax val="1"/>
          <dgm:chPref val="1"/>
        </dgm:presLayoutVars>
      </dgm:prSet>
      <dgm:spPr/>
    </dgm:pt>
    <dgm:pt modelId="{DDCFA48E-158C-44EE-84AA-C28D361E7EA0}" type="pres">
      <dgm:prSet presAssocID="{D4EF107D-33CA-4ADF-A3EC-F94DB6A93CF6}" presName="sibTrans" presStyleCnt="0"/>
      <dgm:spPr/>
    </dgm:pt>
    <dgm:pt modelId="{BF890170-F682-48A9-A2FF-34A9E5C6295F}" type="pres">
      <dgm:prSet presAssocID="{BD20F992-3B99-474C-8B99-0745D39ABB20}" presName="compNode" presStyleCnt="0"/>
      <dgm:spPr/>
    </dgm:pt>
    <dgm:pt modelId="{3580F3B2-E2AE-4AF3-9741-000D68017EF3}" type="pres">
      <dgm:prSet presAssocID="{BD20F992-3B99-474C-8B99-0745D39ABB20}" presName="iconBgRect" presStyleLbl="bgShp" presStyleIdx="7" presStyleCnt="8"/>
      <dgm:spPr/>
    </dgm:pt>
    <dgm:pt modelId="{9EFA7A4D-745E-4624-9DCE-E7062840F341}" type="pres">
      <dgm:prSet presAssocID="{BD20F992-3B99-474C-8B99-0745D39ABB20}" presName="iconRect" presStyleLbl="node1" presStyleIdx="7" presStyleCnt="8"/>
      <dgm:spPr>
        <a:blipFill>
          <a:blip xmlns:r="http://schemas.openxmlformats.org/officeDocument/2006/relationships"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rcRect/>
          <a:stretch>
            <a:fillRect/>
          </a:stretch>
        </a:blipFill>
        <a:ln>
          <a:noFill/>
        </a:ln>
      </dgm:spPr>
      <dgm:extLst>
        <a:ext uri="{E40237B7-FDA0-4F09-8148-C483321AD2D9}">
          <dgm14:cNvPr xmlns:dgm14="http://schemas.microsoft.com/office/drawing/2010/diagram" id="0" name="" descr="Influencer with solid fill"/>
        </a:ext>
      </dgm:extLst>
    </dgm:pt>
    <dgm:pt modelId="{EFCDB834-1A54-41B9-82D4-AD3194870897}" type="pres">
      <dgm:prSet presAssocID="{BD20F992-3B99-474C-8B99-0745D39ABB20}" presName="spaceRect" presStyleCnt="0"/>
      <dgm:spPr/>
    </dgm:pt>
    <dgm:pt modelId="{F5BD05D0-2C0E-47FB-AB9B-178290D8F9C0}" type="pres">
      <dgm:prSet presAssocID="{BD20F992-3B99-474C-8B99-0745D39ABB20}" presName="textRect" presStyleLbl="revTx" presStyleIdx="7" presStyleCnt="8">
        <dgm:presLayoutVars>
          <dgm:chMax val="1"/>
          <dgm:chPref val="1"/>
        </dgm:presLayoutVars>
      </dgm:prSet>
      <dgm:spPr/>
    </dgm:pt>
  </dgm:ptLst>
  <dgm:cxnLst>
    <dgm:cxn modelId="{84904407-7115-425E-A417-E3FC1F240AC5}" type="presOf" srcId="{0099CC72-3E12-4C5D-A84A-4926B19605AD}" destId="{A6AD44A6-05B3-41E8-9EBF-8FFA17138E27}" srcOrd="0" destOrd="0" presId="urn:microsoft.com/office/officeart/2018/5/layout/IconCircleLabelList"/>
    <dgm:cxn modelId="{98F4270C-EC1F-40BB-B690-FF91F8E62E9B}" type="presOf" srcId="{23E29F8C-23B1-476B-AF85-07FD3FDC9FF6}" destId="{09E8791A-CBD4-4DE6-858B-AEEE6B3B7A23}" srcOrd="0" destOrd="0" presId="urn:microsoft.com/office/officeart/2018/5/layout/IconCircleLabelList"/>
    <dgm:cxn modelId="{C8017245-DFDB-479C-962D-A724545819FB}" type="presOf" srcId="{7196518C-44CE-49F4-972D-59F570777A13}" destId="{918F637D-4081-4D4B-AACA-EA88A1B0FB0B}" srcOrd="0" destOrd="0" presId="urn:microsoft.com/office/officeart/2018/5/layout/IconCircleLabelList"/>
    <dgm:cxn modelId="{A7843166-EE2A-4720-9255-71A743B32CB8}" type="presOf" srcId="{691B2E27-2FF5-4A5A-A8B1-22A527D8102F}" destId="{F85846CE-E6ED-43B2-94FD-E6F67FF12AB8}" srcOrd="0" destOrd="0" presId="urn:microsoft.com/office/officeart/2018/5/layout/IconCircleLabelList"/>
    <dgm:cxn modelId="{7297A86B-C90A-4B59-B1EC-9CC9FDA5A2E0}" srcId="{88B7092F-B520-4DD4-B767-DC321DE8956A}" destId="{0099CC72-3E12-4C5D-A84A-4926B19605AD}" srcOrd="6" destOrd="0" parTransId="{7ACCC8DD-077F-4B7B-B83F-1BCA76E347F7}" sibTransId="{D4EF107D-33CA-4ADF-A3EC-F94DB6A93CF6}"/>
    <dgm:cxn modelId="{8F00F96B-6E54-4024-8011-F8DBD8C5E096}" srcId="{88B7092F-B520-4DD4-B767-DC321DE8956A}" destId="{05282A5E-7645-46BB-BFAD-74A25E654BF0}" srcOrd="0" destOrd="0" parTransId="{1F71952F-7369-43D7-99EB-283E1F7A91ED}" sibTransId="{F504AFA8-1532-44EC-97B2-CF9997E5414E}"/>
    <dgm:cxn modelId="{29A4B155-BEC9-43C8-9C81-CA2CB759A886}" srcId="{88B7092F-B520-4DD4-B767-DC321DE8956A}" destId="{23E29F8C-23B1-476B-AF85-07FD3FDC9FF6}" srcOrd="5" destOrd="0" parTransId="{F6BF77B0-EF71-4DE2-A4CB-F5D6BEDE089F}" sibTransId="{BD637F0F-21EA-400D-841C-6FDBFC3B586D}"/>
    <dgm:cxn modelId="{9556857E-E753-4E3E-8E66-D8D964A627D3}" srcId="{88B7092F-B520-4DD4-B767-DC321DE8956A}" destId="{7196518C-44CE-49F4-972D-59F570777A13}" srcOrd="3" destOrd="0" parTransId="{B346CF4C-24EE-44D3-8699-961D28156720}" sibTransId="{5D049321-DA43-4ED9-B0FF-03CE29255834}"/>
    <dgm:cxn modelId="{57A97783-3B57-4929-AF73-084910941EC8}" type="presOf" srcId="{BD20F992-3B99-474C-8B99-0745D39ABB20}" destId="{F5BD05D0-2C0E-47FB-AB9B-178290D8F9C0}" srcOrd="0" destOrd="0" presId="urn:microsoft.com/office/officeart/2018/5/layout/IconCircleLabelList"/>
    <dgm:cxn modelId="{1DF4E78C-815B-439D-BB2F-807A9E4C954A}" type="presOf" srcId="{88B7092F-B520-4DD4-B767-DC321DE8956A}" destId="{17DA83AE-F3DE-4659-A793-8A071816D127}" srcOrd="0" destOrd="0" presId="urn:microsoft.com/office/officeart/2018/5/layout/IconCircleLabelList"/>
    <dgm:cxn modelId="{1A6555AE-9834-456B-8321-F7B38E3C3EDD}" srcId="{88B7092F-B520-4DD4-B767-DC321DE8956A}" destId="{B7B27E76-E64A-4B0C-B3D0-F37394F3716B}" srcOrd="2" destOrd="0" parTransId="{A1C3E0BB-5369-497C-A27B-34AC00F58252}" sibTransId="{DCCD81A9-2A27-41F2-86D3-0B3AC7D97C8B}"/>
    <dgm:cxn modelId="{D90DF3B0-DDE8-4645-AAA0-E9D283CCB43C}" type="presOf" srcId="{E9C0C7DE-16E8-4EE2-9B72-C3DA89C19FF0}" destId="{C5F10827-E9AA-44A9-8B79-6CED32F3D5CD}" srcOrd="0" destOrd="0" presId="urn:microsoft.com/office/officeart/2018/5/layout/IconCircleLabelList"/>
    <dgm:cxn modelId="{189000BE-B4E7-4A78-A224-1AE301C6A53C}" type="presOf" srcId="{05282A5E-7645-46BB-BFAD-74A25E654BF0}" destId="{1EBF58F9-EAA3-4682-BC2A-52D3B0A31FA9}" srcOrd="0" destOrd="0" presId="urn:microsoft.com/office/officeart/2018/5/layout/IconCircleLabelList"/>
    <dgm:cxn modelId="{586473D5-7698-4AFC-AD84-AB5B02EECDAF}" srcId="{88B7092F-B520-4DD4-B767-DC321DE8956A}" destId="{BD20F992-3B99-474C-8B99-0745D39ABB20}" srcOrd="7" destOrd="0" parTransId="{5CA1F695-175A-4BE3-812F-A117694AE0FB}" sibTransId="{629D045C-A186-47C6-B374-B693F92DDE8B}"/>
    <dgm:cxn modelId="{2B6381DE-B026-4ADA-B4BC-E754160C002E}" type="presOf" srcId="{B7B27E76-E64A-4B0C-B3D0-F37394F3716B}" destId="{E562C7CB-FC74-4452-8919-545E63144D1F}" srcOrd="0" destOrd="0" presId="urn:microsoft.com/office/officeart/2018/5/layout/IconCircleLabelList"/>
    <dgm:cxn modelId="{D64BF6EB-801D-4286-A52C-4682B73F9E87}" srcId="{88B7092F-B520-4DD4-B767-DC321DE8956A}" destId="{691B2E27-2FF5-4A5A-A8B1-22A527D8102F}" srcOrd="4" destOrd="0" parTransId="{86DE229B-91D8-48D7-8202-1DE22B7A591E}" sibTransId="{106C921D-3717-4467-A640-53BCB3210EA2}"/>
    <dgm:cxn modelId="{92D02BF4-B8C2-4667-A7E3-2EB953D85770}" srcId="{88B7092F-B520-4DD4-B767-DC321DE8956A}" destId="{E9C0C7DE-16E8-4EE2-9B72-C3DA89C19FF0}" srcOrd="1" destOrd="0" parTransId="{32D37BA4-F6AB-4B20-AC70-212A062CB4E5}" sibTransId="{E78E28B8-4936-4213-A1D1-DA559E3BB124}"/>
    <dgm:cxn modelId="{CB9557AC-B821-41AD-8D92-2239FDA7BD10}" type="presParOf" srcId="{17DA83AE-F3DE-4659-A793-8A071816D127}" destId="{5B3A5CD4-6B5D-44AD-B865-2D0B1DB81D87}" srcOrd="0" destOrd="0" presId="urn:microsoft.com/office/officeart/2018/5/layout/IconCircleLabelList"/>
    <dgm:cxn modelId="{7A0B5FBE-C1A1-40CB-848F-FE2FB192EF28}" type="presParOf" srcId="{5B3A5CD4-6B5D-44AD-B865-2D0B1DB81D87}" destId="{54875F81-9911-4949-85B6-2FB8185E8643}" srcOrd="0" destOrd="0" presId="urn:microsoft.com/office/officeart/2018/5/layout/IconCircleLabelList"/>
    <dgm:cxn modelId="{DBFFC404-6075-4B2E-83CC-1D7466762B2C}" type="presParOf" srcId="{5B3A5CD4-6B5D-44AD-B865-2D0B1DB81D87}" destId="{8FF80342-036A-4FA0-9609-47B74D926087}" srcOrd="1" destOrd="0" presId="urn:microsoft.com/office/officeart/2018/5/layout/IconCircleLabelList"/>
    <dgm:cxn modelId="{8D216F44-A0D9-4503-A59F-69EFA985350D}" type="presParOf" srcId="{5B3A5CD4-6B5D-44AD-B865-2D0B1DB81D87}" destId="{EF7392AA-685C-4DD7-8350-25E65D7A2E1A}" srcOrd="2" destOrd="0" presId="urn:microsoft.com/office/officeart/2018/5/layout/IconCircleLabelList"/>
    <dgm:cxn modelId="{03940290-AD28-49E7-88AC-7B953BC7C708}" type="presParOf" srcId="{5B3A5CD4-6B5D-44AD-B865-2D0B1DB81D87}" destId="{1EBF58F9-EAA3-4682-BC2A-52D3B0A31FA9}" srcOrd="3" destOrd="0" presId="urn:microsoft.com/office/officeart/2018/5/layout/IconCircleLabelList"/>
    <dgm:cxn modelId="{5C2D5E2F-F490-4559-B754-D0C30727E370}" type="presParOf" srcId="{17DA83AE-F3DE-4659-A793-8A071816D127}" destId="{A7E39C8C-8096-45CE-8524-9A128B6EC409}" srcOrd="1" destOrd="0" presId="urn:microsoft.com/office/officeart/2018/5/layout/IconCircleLabelList"/>
    <dgm:cxn modelId="{C941E5D3-EDEC-4217-9324-F4848FFAC05C}" type="presParOf" srcId="{17DA83AE-F3DE-4659-A793-8A071816D127}" destId="{8EE63F03-02F6-4676-84E6-0CF7A24128CC}" srcOrd="2" destOrd="0" presId="urn:microsoft.com/office/officeart/2018/5/layout/IconCircleLabelList"/>
    <dgm:cxn modelId="{3366DA1D-3FF2-4ADF-B520-79EBBDFFA1FB}" type="presParOf" srcId="{8EE63F03-02F6-4676-84E6-0CF7A24128CC}" destId="{8CDC972C-00CD-4D2D-91FB-6681DDDFB74C}" srcOrd="0" destOrd="0" presId="urn:microsoft.com/office/officeart/2018/5/layout/IconCircleLabelList"/>
    <dgm:cxn modelId="{A28C2969-D490-4809-9911-95FE2AFA3BFB}" type="presParOf" srcId="{8EE63F03-02F6-4676-84E6-0CF7A24128CC}" destId="{6E70A0DF-D6C6-47A1-BF85-5DD03726F809}" srcOrd="1" destOrd="0" presId="urn:microsoft.com/office/officeart/2018/5/layout/IconCircleLabelList"/>
    <dgm:cxn modelId="{8B0270C6-8EB6-4B36-A13A-D4CE79DD064F}" type="presParOf" srcId="{8EE63F03-02F6-4676-84E6-0CF7A24128CC}" destId="{80380431-5511-43B9-A538-DFABA96C3F46}" srcOrd="2" destOrd="0" presId="urn:microsoft.com/office/officeart/2018/5/layout/IconCircleLabelList"/>
    <dgm:cxn modelId="{1BBD8CDB-7958-4C30-86CB-DB777C7327C7}" type="presParOf" srcId="{8EE63F03-02F6-4676-84E6-0CF7A24128CC}" destId="{C5F10827-E9AA-44A9-8B79-6CED32F3D5CD}" srcOrd="3" destOrd="0" presId="urn:microsoft.com/office/officeart/2018/5/layout/IconCircleLabelList"/>
    <dgm:cxn modelId="{25C49293-8547-4D9B-9903-D4DC5ADE2EF7}" type="presParOf" srcId="{17DA83AE-F3DE-4659-A793-8A071816D127}" destId="{D90046BE-B9D7-4427-8A4C-3BB10EDEE03A}" srcOrd="3" destOrd="0" presId="urn:microsoft.com/office/officeart/2018/5/layout/IconCircleLabelList"/>
    <dgm:cxn modelId="{04898380-00C8-4076-A1DD-42A592713785}" type="presParOf" srcId="{17DA83AE-F3DE-4659-A793-8A071816D127}" destId="{ECCD7032-6B24-4A94-B1A4-57F3DCAFA0CC}" srcOrd="4" destOrd="0" presId="urn:microsoft.com/office/officeart/2018/5/layout/IconCircleLabelList"/>
    <dgm:cxn modelId="{F8BB3AAF-BE93-48C1-A831-D55712528A7B}" type="presParOf" srcId="{ECCD7032-6B24-4A94-B1A4-57F3DCAFA0CC}" destId="{4915F64F-3BA1-4E83-A0C5-9D04FD0B2DDC}" srcOrd="0" destOrd="0" presId="urn:microsoft.com/office/officeart/2018/5/layout/IconCircleLabelList"/>
    <dgm:cxn modelId="{FE9A7C1F-1A98-48AF-BCDC-62F1FC15F490}" type="presParOf" srcId="{ECCD7032-6B24-4A94-B1A4-57F3DCAFA0CC}" destId="{1D9B869A-ABC6-4AC2-B90C-2E9610C91E46}" srcOrd="1" destOrd="0" presId="urn:microsoft.com/office/officeart/2018/5/layout/IconCircleLabelList"/>
    <dgm:cxn modelId="{2BA37FCC-51CB-4B07-A651-B545191CC682}" type="presParOf" srcId="{ECCD7032-6B24-4A94-B1A4-57F3DCAFA0CC}" destId="{D23C6918-0E6B-4E2C-93DE-84B65625AFAA}" srcOrd="2" destOrd="0" presId="urn:microsoft.com/office/officeart/2018/5/layout/IconCircleLabelList"/>
    <dgm:cxn modelId="{C2B60304-20DF-4C1E-838D-255A86E014C0}" type="presParOf" srcId="{ECCD7032-6B24-4A94-B1A4-57F3DCAFA0CC}" destId="{E562C7CB-FC74-4452-8919-545E63144D1F}" srcOrd="3" destOrd="0" presId="urn:microsoft.com/office/officeart/2018/5/layout/IconCircleLabelList"/>
    <dgm:cxn modelId="{916498A6-2D93-40F6-A094-1C83EA27042B}" type="presParOf" srcId="{17DA83AE-F3DE-4659-A793-8A071816D127}" destId="{ED57B57C-0CD0-43FB-BBBB-0A1AB9246536}" srcOrd="5" destOrd="0" presId="urn:microsoft.com/office/officeart/2018/5/layout/IconCircleLabelList"/>
    <dgm:cxn modelId="{E8075038-FADB-484F-96F8-0024567B561D}" type="presParOf" srcId="{17DA83AE-F3DE-4659-A793-8A071816D127}" destId="{A1AB82B9-44B3-486D-81D3-F7C0C56079C4}" srcOrd="6" destOrd="0" presId="urn:microsoft.com/office/officeart/2018/5/layout/IconCircleLabelList"/>
    <dgm:cxn modelId="{91BDF78E-1D26-4321-B85B-61435FECD537}" type="presParOf" srcId="{A1AB82B9-44B3-486D-81D3-F7C0C56079C4}" destId="{E807F1C6-39FB-45E4-BCAC-7236BD4EB145}" srcOrd="0" destOrd="0" presId="urn:microsoft.com/office/officeart/2018/5/layout/IconCircleLabelList"/>
    <dgm:cxn modelId="{D4B00D89-675B-4267-8032-2FE8CE0DE0F4}" type="presParOf" srcId="{A1AB82B9-44B3-486D-81D3-F7C0C56079C4}" destId="{C1650F7A-6813-4FF4-AD0B-736B5325AC14}" srcOrd="1" destOrd="0" presId="urn:microsoft.com/office/officeart/2018/5/layout/IconCircleLabelList"/>
    <dgm:cxn modelId="{22F8BA59-4208-462D-89C4-DA927DB383D3}" type="presParOf" srcId="{A1AB82B9-44B3-486D-81D3-F7C0C56079C4}" destId="{1C9D7572-3895-4DBD-A50E-C040E49D639F}" srcOrd="2" destOrd="0" presId="urn:microsoft.com/office/officeart/2018/5/layout/IconCircleLabelList"/>
    <dgm:cxn modelId="{31531E45-6CD8-4D76-B95B-E50C2441B3CE}" type="presParOf" srcId="{A1AB82B9-44B3-486D-81D3-F7C0C56079C4}" destId="{918F637D-4081-4D4B-AACA-EA88A1B0FB0B}" srcOrd="3" destOrd="0" presId="urn:microsoft.com/office/officeart/2018/5/layout/IconCircleLabelList"/>
    <dgm:cxn modelId="{33942DD6-F165-4D55-995F-F6BF2D51704B}" type="presParOf" srcId="{17DA83AE-F3DE-4659-A793-8A071816D127}" destId="{5AA906E0-2F09-45A8-8825-BB90EFF9AD4C}" srcOrd="7" destOrd="0" presId="urn:microsoft.com/office/officeart/2018/5/layout/IconCircleLabelList"/>
    <dgm:cxn modelId="{89D16D6F-7F68-4916-A192-4F34CA183444}" type="presParOf" srcId="{17DA83AE-F3DE-4659-A793-8A071816D127}" destId="{BC17B975-E355-44A2-AB54-D02E08658A5D}" srcOrd="8" destOrd="0" presId="urn:microsoft.com/office/officeart/2018/5/layout/IconCircleLabelList"/>
    <dgm:cxn modelId="{291F5399-5CE3-4654-8463-9E62F5B9DFE7}" type="presParOf" srcId="{BC17B975-E355-44A2-AB54-D02E08658A5D}" destId="{5171F14B-5233-476B-850F-76A363E25B4F}" srcOrd="0" destOrd="0" presId="urn:microsoft.com/office/officeart/2018/5/layout/IconCircleLabelList"/>
    <dgm:cxn modelId="{8BFEBD9E-CA6D-4548-B0C0-1253A9F430CD}" type="presParOf" srcId="{BC17B975-E355-44A2-AB54-D02E08658A5D}" destId="{E1FD93C8-E1EA-49B1-873E-6805F4B042C3}" srcOrd="1" destOrd="0" presId="urn:microsoft.com/office/officeart/2018/5/layout/IconCircleLabelList"/>
    <dgm:cxn modelId="{255C9C16-5437-46F6-AB75-4E2070069DC8}" type="presParOf" srcId="{BC17B975-E355-44A2-AB54-D02E08658A5D}" destId="{17DD7008-FFBC-4580-BBF0-9B3967DE6125}" srcOrd="2" destOrd="0" presId="urn:microsoft.com/office/officeart/2018/5/layout/IconCircleLabelList"/>
    <dgm:cxn modelId="{8F58DBBF-2F1B-4A76-A0D1-9392D709A27F}" type="presParOf" srcId="{BC17B975-E355-44A2-AB54-D02E08658A5D}" destId="{F85846CE-E6ED-43B2-94FD-E6F67FF12AB8}" srcOrd="3" destOrd="0" presId="urn:microsoft.com/office/officeart/2018/5/layout/IconCircleLabelList"/>
    <dgm:cxn modelId="{8C261B57-8A7A-4580-98E0-750711E41CB4}" type="presParOf" srcId="{17DA83AE-F3DE-4659-A793-8A071816D127}" destId="{F5C52A01-8FD9-4161-A637-97668F98AADB}" srcOrd="9" destOrd="0" presId="urn:microsoft.com/office/officeart/2018/5/layout/IconCircleLabelList"/>
    <dgm:cxn modelId="{593D5B81-A97E-401D-BED1-423386F00C15}" type="presParOf" srcId="{17DA83AE-F3DE-4659-A793-8A071816D127}" destId="{D4C5979D-CABA-4B5C-99F8-614DA7F85ED0}" srcOrd="10" destOrd="0" presId="urn:microsoft.com/office/officeart/2018/5/layout/IconCircleLabelList"/>
    <dgm:cxn modelId="{33908D88-7327-4541-ABEB-53B9C127F0A1}" type="presParOf" srcId="{D4C5979D-CABA-4B5C-99F8-614DA7F85ED0}" destId="{62E226CE-2116-4B57-BC6E-6DFA13AEF8AB}" srcOrd="0" destOrd="0" presId="urn:microsoft.com/office/officeart/2018/5/layout/IconCircleLabelList"/>
    <dgm:cxn modelId="{73D5F589-406F-4F17-8ADE-5D137F9286B0}" type="presParOf" srcId="{D4C5979D-CABA-4B5C-99F8-614DA7F85ED0}" destId="{D5093644-5BC2-4F34-A989-6578C9598CC0}" srcOrd="1" destOrd="0" presId="urn:microsoft.com/office/officeart/2018/5/layout/IconCircleLabelList"/>
    <dgm:cxn modelId="{B9BDE3F6-029A-4CA5-91C8-D172E09E4C3A}" type="presParOf" srcId="{D4C5979D-CABA-4B5C-99F8-614DA7F85ED0}" destId="{F2BB96EC-D8E1-491C-9F38-E65C7DCAAF54}" srcOrd="2" destOrd="0" presId="urn:microsoft.com/office/officeart/2018/5/layout/IconCircleLabelList"/>
    <dgm:cxn modelId="{93069B64-DE31-4B64-8A9D-7890A81B964B}" type="presParOf" srcId="{D4C5979D-CABA-4B5C-99F8-614DA7F85ED0}" destId="{09E8791A-CBD4-4DE6-858B-AEEE6B3B7A23}" srcOrd="3" destOrd="0" presId="urn:microsoft.com/office/officeart/2018/5/layout/IconCircleLabelList"/>
    <dgm:cxn modelId="{4F386ED6-3EF8-4C51-B178-C88D924F7AE3}" type="presParOf" srcId="{17DA83AE-F3DE-4659-A793-8A071816D127}" destId="{F7D885AD-1FC7-44EA-A4CE-7BE80DBC81A1}" srcOrd="11" destOrd="0" presId="urn:microsoft.com/office/officeart/2018/5/layout/IconCircleLabelList"/>
    <dgm:cxn modelId="{A9E5AFBE-DD39-41F9-9CB8-8BE388881A9A}" type="presParOf" srcId="{17DA83AE-F3DE-4659-A793-8A071816D127}" destId="{58A41605-2923-4ECE-805C-30A8871D2410}" srcOrd="12" destOrd="0" presId="urn:microsoft.com/office/officeart/2018/5/layout/IconCircleLabelList"/>
    <dgm:cxn modelId="{E531130C-B431-4F48-B524-8BFB1A94E705}" type="presParOf" srcId="{58A41605-2923-4ECE-805C-30A8871D2410}" destId="{304EEDAF-0237-436A-A929-D91C4CA75B15}" srcOrd="0" destOrd="0" presId="urn:microsoft.com/office/officeart/2018/5/layout/IconCircleLabelList"/>
    <dgm:cxn modelId="{25715806-7E34-49C3-BC9A-2CDB9D295090}" type="presParOf" srcId="{58A41605-2923-4ECE-805C-30A8871D2410}" destId="{EDAF3C8B-A983-4D75-9BF3-5EEE817F3484}" srcOrd="1" destOrd="0" presId="urn:microsoft.com/office/officeart/2018/5/layout/IconCircleLabelList"/>
    <dgm:cxn modelId="{38102238-8809-4F2D-A690-865D6B261E2C}" type="presParOf" srcId="{58A41605-2923-4ECE-805C-30A8871D2410}" destId="{8FECD3AE-3934-4983-A272-A99E2F80A036}" srcOrd="2" destOrd="0" presId="urn:microsoft.com/office/officeart/2018/5/layout/IconCircleLabelList"/>
    <dgm:cxn modelId="{5B2EF808-90DF-422B-A351-1BBFADA9A097}" type="presParOf" srcId="{58A41605-2923-4ECE-805C-30A8871D2410}" destId="{A6AD44A6-05B3-41E8-9EBF-8FFA17138E27}" srcOrd="3" destOrd="0" presId="urn:microsoft.com/office/officeart/2018/5/layout/IconCircleLabelList"/>
    <dgm:cxn modelId="{B15EDD53-CCAC-4AAD-9FB9-6DD509E799D2}" type="presParOf" srcId="{17DA83AE-F3DE-4659-A793-8A071816D127}" destId="{DDCFA48E-158C-44EE-84AA-C28D361E7EA0}" srcOrd="13" destOrd="0" presId="urn:microsoft.com/office/officeart/2018/5/layout/IconCircleLabelList"/>
    <dgm:cxn modelId="{BC1F3AF6-752E-4960-B36E-77254574A1F2}" type="presParOf" srcId="{17DA83AE-F3DE-4659-A793-8A071816D127}" destId="{BF890170-F682-48A9-A2FF-34A9E5C6295F}" srcOrd="14" destOrd="0" presId="urn:microsoft.com/office/officeart/2018/5/layout/IconCircleLabelList"/>
    <dgm:cxn modelId="{49A35324-1372-4317-8144-094BAB98C523}" type="presParOf" srcId="{BF890170-F682-48A9-A2FF-34A9E5C6295F}" destId="{3580F3B2-E2AE-4AF3-9741-000D68017EF3}" srcOrd="0" destOrd="0" presId="urn:microsoft.com/office/officeart/2018/5/layout/IconCircleLabelList"/>
    <dgm:cxn modelId="{2B0ADA28-D085-4D0F-B4F2-4A3DE6FB5EAD}" type="presParOf" srcId="{BF890170-F682-48A9-A2FF-34A9E5C6295F}" destId="{9EFA7A4D-745E-4624-9DCE-E7062840F341}" srcOrd="1" destOrd="0" presId="urn:microsoft.com/office/officeart/2018/5/layout/IconCircleLabelList"/>
    <dgm:cxn modelId="{63989E64-6F4A-4410-9AFA-80638FE6AFA5}" type="presParOf" srcId="{BF890170-F682-48A9-A2FF-34A9E5C6295F}" destId="{EFCDB834-1A54-41B9-82D4-AD3194870897}" srcOrd="2" destOrd="0" presId="urn:microsoft.com/office/officeart/2018/5/layout/IconCircleLabelList"/>
    <dgm:cxn modelId="{383D8ACC-0069-4D00-B6CE-C38266D8A4E6}" type="presParOf" srcId="{BF890170-F682-48A9-A2FF-34A9E5C6295F}" destId="{F5BD05D0-2C0E-47FB-AB9B-178290D8F9C0}"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3A76F8-D501-4994-A8D9-ABDA4033FE7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D1BE210-EF13-4BB7-BE47-4FE39035CA0F}">
      <dgm:prSet custT="1"/>
      <dgm:spPr/>
      <dgm:t>
        <a:bodyPr/>
        <a:lstStyle/>
        <a:p>
          <a:r>
            <a:rPr lang="en-GB" sz="1400" b="0" dirty="0"/>
            <a:t>Access</a:t>
          </a:r>
          <a:endParaRPr lang="en-US" sz="1400" b="0" dirty="0"/>
        </a:p>
      </dgm:t>
    </dgm:pt>
    <dgm:pt modelId="{835AF2D3-C47E-4389-83AD-3BE6BC497B7D}" type="parTrans" cxnId="{BEF7CCC3-84DB-4963-A9DF-86DA75034F7B}">
      <dgm:prSet/>
      <dgm:spPr/>
      <dgm:t>
        <a:bodyPr/>
        <a:lstStyle/>
        <a:p>
          <a:endParaRPr lang="en-US"/>
        </a:p>
      </dgm:t>
    </dgm:pt>
    <dgm:pt modelId="{3666EE56-35AC-43E0-AA46-5BB4853DFC84}" type="sibTrans" cxnId="{BEF7CCC3-84DB-4963-A9DF-86DA75034F7B}">
      <dgm:prSet/>
      <dgm:spPr/>
      <dgm:t>
        <a:bodyPr/>
        <a:lstStyle/>
        <a:p>
          <a:endParaRPr lang="en-US"/>
        </a:p>
      </dgm:t>
    </dgm:pt>
    <dgm:pt modelId="{7FE11825-3961-49C7-8EDA-D7268050D054}">
      <dgm:prSet custT="1"/>
      <dgm:spPr/>
      <dgm:t>
        <a:bodyPr/>
        <a:lstStyle/>
        <a:p>
          <a:r>
            <a:rPr lang="en-GB" sz="1400" dirty="0"/>
            <a:t>Access to facilities – wheelchair ramps, transport in rural areas</a:t>
          </a:r>
          <a:endParaRPr lang="en-US" sz="1400" dirty="0"/>
        </a:p>
      </dgm:t>
    </dgm:pt>
    <dgm:pt modelId="{38178BB8-CCD6-445B-9FA0-3349CEB1BB12}" type="parTrans" cxnId="{0970005A-C678-423F-8C8E-A6234D4698B4}">
      <dgm:prSet/>
      <dgm:spPr/>
      <dgm:t>
        <a:bodyPr/>
        <a:lstStyle/>
        <a:p>
          <a:endParaRPr lang="en-US"/>
        </a:p>
      </dgm:t>
    </dgm:pt>
    <dgm:pt modelId="{95C6F2DF-5B4D-485C-8E05-E7369A04E051}" type="sibTrans" cxnId="{0970005A-C678-423F-8C8E-A6234D4698B4}">
      <dgm:prSet/>
      <dgm:spPr/>
      <dgm:t>
        <a:bodyPr/>
        <a:lstStyle/>
        <a:p>
          <a:endParaRPr lang="en-US"/>
        </a:p>
      </dgm:t>
    </dgm:pt>
    <dgm:pt modelId="{55B6C1CE-C060-4191-AE0D-9FED5F249BE6}">
      <dgm:prSet custT="1"/>
      <dgm:spPr/>
      <dgm:t>
        <a:bodyPr/>
        <a:lstStyle/>
        <a:p>
          <a:r>
            <a:rPr lang="en-GB" sz="1400" dirty="0"/>
            <a:t>Access to equipment</a:t>
          </a:r>
          <a:endParaRPr lang="en-US" sz="1400" dirty="0"/>
        </a:p>
      </dgm:t>
    </dgm:pt>
    <dgm:pt modelId="{C2F52772-584C-4D43-9F9C-BE575243A320}" type="parTrans" cxnId="{C38C7F5C-867A-4C71-BC4B-B32BAFCFA750}">
      <dgm:prSet/>
      <dgm:spPr/>
      <dgm:t>
        <a:bodyPr/>
        <a:lstStyle/>
        <a:p>
          <a:endParaRPr lang="en-US"/>
        </a:p>
      </dgm:t>
    </dgm:pt>
    <dgm:pt modelId="{C5928DF8-EE75-4BC8-A345-AFEC58F823FE}" type="sibTrans" cxnId="{C38C7F5C-867A-4C71-BC4B-B32BAFCFA750}">
      <dgm:prSet/>
      <dgm:spPr/>
      <dgm:t>
        <a:bodyPr/>
        <a:lstStyle/>
        <a:p>
          <a:endParaRPr lang="en-US"/>
        </a:p>
      </dgm:t>
    </dgm:pt>
    <dgm:pt modelId="{99CEB23A-4939-4EA8-BDA4-94098EBC24B6}">
      <dgm:prSet custT="1"/>
      <dgm:spPr/>
      <dgm:t>
        <a:bodyPr/>
        <a:lstStyle/>
        <a:p>
          <a:r>
            <a:rPr lang="en-GB" sz="1400" dirty="0"/>
            <a:t>Sensible pricing – offer concessions / discounts</a:t>
          </a:r>
          <a:endParaRPr lang="en-US" sz="1400" dirty="0"/>
        </a:p>
      </dgm:t>
    </dgm:pt>
    <dgm:pt modelId="{F894C270-E76D-4244-903E-87E3653B4082}" type="parTrans" cxnId="{F01C4E93-D5DE-47C0-B659-17D163154ABA}">
      <dgm:prSet/>
      <dgm:spPr/>
      <dgm:t>
        <a:bodyPr/>
        <a:lstStyle/>
        <a:p>
          <a:endParaRPr lang="en-US"/>
        </a:p>
      </dgm:t>
    </dgm:pt>
    <dgm:pt modelId="{80DB8563-B014-42C8-AAA1-73AFA81FE9A5}" type="sibTrans" cxnId="{F01C4E93-D5DE-47C0-B659-17D163154ABA}">
      <dgm:prSet/>
      <dgm:spPr/>
      <dgm:t>
        <a:bodyPr/>
        <a:lstStyle/>
        <a:p>
          <a:endParaRPr lang="en-US"/>
        </a:p>
      </dgm:t>
    </dgm:pt>
    <dgm:pt modelId="{36E23BA0-DAB1-4EB8-AB57-DD917901FB3B}">
      <dgm:prSet custT="1"/>
      <dgm:spPr/>
      <dgm:t>
        <a:bodyPr/>
        <a:lstStyle/>
        <a:p>
          <a:r>
            <a:rPr lang="en-GB" sz="1400" dirty="0"/>
            <a:t>In your groups link a solution to the barriers you identified</a:t>
          </a:r>
          <a:endParaRPr lang="en-US" sz="1400" dirty="0"/>
        </a:p>
      </dgm:t>
    </dgm:pt>
    <dgm:pt modelId="{07EBDFB4-838B-4E90-BD37-60806FF48210}" type="parTrans" cxnId="{A03F144E-1F2B-4C06-9BD0-13D54418DB14}">
      <dgm:prSet/>
      <dgm:spPr/>
      <dgm:t>
        <a:bodyPr/>
        <a:lstStyle/>
        <a:p>
          <a:endParaRPr lang="en-US"/>
        </a:p>
      </dgm:t>
    </dgm:pt>
    <dgm:pt modelId="{94D1C3C1-6921-4F8B-B0B4-E10FA20A708B}" type="sibTrans" cxnId="{A03F144E-1F2B-4C06-9BD0-13D54418DB14}">
      <dgm:prSet/>
      <dgm:spPr/>
      <dgm:t>
        <a:bodyPr/>
        <a:lstStyle/>
        <a:p>
          <a:endParaRPr lang="en-US"/>
        </a:p>
      </dgm:t>
    </dgm:pt>
    <dgm:pt modelId="{CE289FBC-7E09-488D-8FE0-EEF8991FA1D1}" type="pres">
      <dgm:prSet presAssocID="{203A76F8-D501-4994-A8D9-ABDA4033FE7E}" presName="root" presStyleCnt="0">
        <dgm:presLayoutVars>
          <dgm:dir/>
          <dgm:resizeHandles val="exact"/>
        </dgm:presLayoutVars>
      </dgm:prSet>
      <dgm:spPr/>
    </dgm:pt>
    <dgm:pt modelId="{D131FEFB-CC5D-45F4-83F5-F3EA864A6506}" type="pres">
      <dgm:prSet presAssocID="{9D1BE210-EF13-4BB7-BE47-4FE39035CA0F}" presName="compNode" presStyleCnt="0"/>
      <dgm:spPr/>
    </dgm:pt>
    <dgm:pt modelId="{91386FFB-329E-4351-9D6B-B7A58D31C944}" type="pres">
      <dgm:prSet presAssocID="{9D1BE210-EF13-4BB7-BE47-4FE39035CA0F}" presName="bgRect" presStyleLbl="bgShp" presStyleIdx="0" presStyleCnt="5"/>
      <dgm:spPr>
        <a:solidFill>
          <a:srgbClr val="E8E8ED"/>
        </a:solidFill>
      </dgm:spPr>
    </dgm:pt>
    <dgm:pt modelId="{59356D71-C754-465E-8911-F23C0007006F}" type="pres">
      <dgm:prSet presAssocID="{9D1BE210-EF13-4BB7-BE47-4FE39035CA0F}" presName="iconRect" presStyleLbl="node1" presStyleIdx="0" presStyleCnt="5"/>
      <dgm:spPr>
        <a:blipFill>
          <a:blip xmlns:r="http://schemas.openxmlformats.org/officeDocument/2006/relationships" r:embed="rId1" cstate="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Key"/>
        </a:ext>
      </dgm:extLst>
    </dgm:pt>
    <dgm:pt modelId="{4C40763A-8F74-47C8-BDAB-7237973930B2}" type="pres">
      <dgm:prSet presAssocID="{9D1BE210-EF13-4BB7-BE47-4FE39035CA0F}" presName="spaceRect" presStyleCnt="0"/>
      <dgm:spPr/>
    </dgm:pt>
    <dgm:pt modelId="{D2C64D59-FBB3-4C84-8329-B11FFC80E4F1}" type="pres">
      <dgm:prSet presAssocID="{9D1BE210-EF13-4BB7-BE47-4FE39035CA0F}" presName="parTx" presStyleLbl="revTx" presStyleIdx="0" presStyleCnt="5">
        <dgm:presLayoutVars>
          <dgm:chMax val="0"/>
          <dgm:chPref val="0"/>
        </dgm:presLayoutVars>
      </dgm:prSet>
      <dgm:spPr/>
    </dgm:pt>
    <dgm:pt modelId="{F0C493A7-0543-479F-B191-C6611D62F97B}" type="pres">
      <dgm:prSet presAssocID="{3666EE56-35AC-43E0-AA46-5BB4853DFC84}" presName="sibTrans" presStyleCnt="0"/>
      <dgm:spPr/>
    </dgm:pt>
    <dgm:pt modelId="{AEDED714-43E2-41E7-90AC-5A80AB8AE3E0}" type="pres">
      <dgm:prSet presAssocID="{7FE11825-3961-49C7-8EDA-D7268050D054}" presName="compNode" presStyleCnt="0"/>
      <dgm:spPr/>
    </dgm:pt>
    <dgm:pt modelId="{3755C74C-8CDB-432E-B7DD-F0126D0DBDE0}" type="pres">
      <dgm:prSet presAssocID="{7FE11825-3961-49C7-8EDA-D7268050D054}" presName="bgRect" presStyleLbl="bgShp" presStyleIdx="1" presStyleCnt="5"/>
      <dgm:spPr>
        <a:solidFill>
          <a:srgbClr val="E8E8ED"/>
        </a:solidFill>
      </dgm:spPr>
    </dgm:pt>
    <dgm:pt modelId="{B5F488ED-2A69-4C6B-AA47-DB0608467E64}" type="pres">
      <dgm:prSet presAssocID="{7FE11825-3961-49C7-8EDA-D7268050D054}" presName="iconRect" presStyleLbl="node1" presStyleIdx="1" presStyleCnt="5"/>
      <dgm:spPr>
        <a:blipFill>
          <a:blip xmlns:r="http://schemas.openxmlformats.org/officeDocument/2006/relationships"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rson in wheelchair"/>
        </a:ext>
      </dgm:extLst>
    </dgm:pt>
    <dgm:pt modelId="{1C05E7E6-E81E-4E02-8B39-9C66B34C73EB}" type="pres">
      <dgm:prSet presAssocID="{7FE11825-3961-49C7-8EDA-D7268050D054}" presName="spaceRect" presStyleCnt="0"/>
      <dgm:spPr/>
    </dgm:pt>
    <dgm:pt modelId="{05849168-BE14-4E34-BA96-61D83942BAD8}" type="pres">
      <dgm:prSet presAssocID="{7FE11825-3961-49C7-8EDA-D7268050D054}" presName="parTx" presStyleLbl="revTx" presStyleIdx="1" presStyleCnt="5">
        <dgm:presLayoutVars>
          <dgm:chMax val="0"/>
          <dgm:chPref val="0"/>
        </dgm:presLayoutVars>
      </dgm:prSet>
      <dgm:spPr/>
    </dgm:pt>
    <dgm:pt modelId="{B3247576-52E6-41A3-8AFB-386D8CD3D0A5}" type="pres">
      <dgm:prSet presAssocID="{95C6F2DF-5B4D-485C-8E05-E7369A04E051}" presName="sibTrans" presStyleCnt="0"/>
      <dgm:spPr/>
    </dgm:pt>
    <dgm:pt modelId="{32C8AC79-EC11-42CB-A51A-9CDE6FA70F30}" type="pres">
      <dgm:prSet presAssocID="{55B6C1CE-C060-4191-AE0D-9FED5F249BE6}" presName="compNode" presStyleCnt="0"/>
      <dgm:spPr/>
    </dgm:pt>
    <dgm:pt modelId="{7B84852F-D0BE-44A7-BF24-8AE0AF116528}" type="pres">
      <dgm:prSet presAssocID="{55B6C1CE-C060-4191-AE0D-9FED5F249BE6}" presName="bgRect" presStyleLbl="bgShp" presStyleIdx="2" presStyleCnt="5"/>
      <dgm:spPr>
        <a:solidFill>
          <a:srgbClr val="E8E8ED"/>
        </a:solidFill>
      </dgm:spPr>
    </dgm:pt>
    <dgm:pt modelId="{E4570C95-8D99-4A2B-B966-4E58C0EEF9EF}" type="pres">
      <dgm:prSet presAssocID="{55B6C1CE-C060-4191-AE0D-9FED5F249BE6}" presName="iconRect" presStyleLbl="node1" presStyleIdx="2" presStyleCnt="5"/>
      <dgm:spPr>
        <a:blipFill>
          <a:blip xmlns:r="http://schemas.openxmlformats.org/officeDocument/2006/relationships"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lectrician"/>
        </a:ext>
      </dgm:extLst>
    </dgm:pt>
    <dgm:pt modelId="{AD884640-677C-4DE0-A334-08F3FD32F4AB}" type="pres">
      <dgm:prSet presAssocID="{55B6C1CE-C060-4191-AE0D-9FED5F249BE6}" presName="spaceRect" presStyleCnt="0"/>
      <dgm:spPr/>
    </dgm:pt>
    <dgm:pt modelId="{1037F084-DF38-4257-9C87-BF53FE3882FA}" type="pres">
      <dgm:prSet presAssocID="{55B6C1CE-C060-4191-AE0D-9FED5F249BE6}" presName="parTx" presStyleLbl="revTx" presStyleIdx="2" presStyleCnt="5">
        <dgm:presLayoutVars>
          <dgm:chMax val="0"/>
          <dgm:chPref val="0"/>
        </dgm:presLayoutVars>
      </dgm:prSet>
      <dgm:spPr/>
    </dgm:pt>
    <dgm:pt modelId="{1467C9B3-8FE1-4CBE-8FE6-1B380A56E105}" type="pres">
      <dgm:prSet presAssocID="{C5928DF8-EE75-4BC8-A345-AFEC58F823FE}" presName="sibTrans" presStyleCnt="0"/>
      <dgm:spPr/>
    </dgm:pt>
    <dgm:pt modelId="{868CBAAE-7246-4B38-950D-B2E06DDC4843}" type="pres">
      <dgm:prSet presAssocID="{99CEB23A-4939-4EA8-BDA4-94098EBC24B6}" presName="compNode" presStyleCnt="0"/>
      <dgm:spPr/>
    </dgm:pt>
    <dgm:pt modelId="{15C1D535-A0EF-444D-8FBA-47D0C2D132C3}" type="pres">
      <dgm:prSet presAssocID="{99CEB23A-4939-4EA8-BDA4-94098EBC24B6}" presName="bgRect" presStyleLbl="bgShp" presStyleIdx="3" presStyleCnt="5"/>
      <dgm:spPr>
        <a:solidFill>
          <a:srgbClr val="E8E8ED"/>
        </a:solidFill>
      </dgm:spPr>
    </dgm:pt>
    <dgm:pt modelId="{907DA638-CB6A-47AC-B3AC-1CD85B9A41D6}" type="pres">
      <dgm:prSet presAssocID="{99CEB23A-4939-4EA8-BDA4-94098EBC24B6}" presName="iconRect" presStyleLbl="node1" presStyleIdx="3" presStyleCnt="5"/>
      <dgm:spPr>
        <a:blipFill>
          <a:blip xmlns:r="http://schemas.openxmlformats.org/officeDocument/2006/relationships"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ag"/>
        </a:ext>
      </dgm:extLst>
    </dgm:pt>
    <dgm:pt modelId="{F2EA3C72-3998-4BB4-9F13-4A6655A0FBD0}" type="pres">
      <dgm:prSet presAssocID="{99CEB23A-4939-4EA8-BDA4-94098EBC24B6}" presName="spaceRect" presStyleCnt="0"/>
      <dgm:spPr/>
    </dgm:pt>
    <dgm:pt modelId="{22C944C1-58FC-40EF-99BA-A371B10B9470}" type="pres">
      <dgm:prSet presAssocID="{99CEB23A-4939-4EA8-BDA4-94098EBC24B6}" presName="parTx" presStyleLbl="revTx" presStyleIdx="3" presStyleCnt="5">
        <dgm:presLayoutVars>
          <dgm:chMax val="0"/>
          <dgm:chPref val="0"/>
        </dgm:presLayoutVars>
      </dgm:prSet>
      <dgm:spPr/>
    </dgm:pt>
    <dgm:pt modelId="{33CCBE57-3C13-418F-B957-82762D90D8CC}" type="pres">
      <dgm:prSet presAssocID="{80DB8563-B014-42C8-AAA1-73AFA81FE9A5}" presName="sibTrans" presStyleCnt="0"/>
      <dgm:spPr/>
    </dgm:pt>
    <dgm:pt modelId="{CB19536F-1EB5-4370-AA43-11A0F5953688}" type="pres">
      <dgm:prSet presAssocID="{36E23BA0-DAB1-4EB8-AB57-DD917901FB3B}" presName="compNode" presStyleCnt="0"/>
      <dgm:spPr/>
    </dgm:pt>
    <dgm:pt modelId="{49978BF1-4770-4DC2-AECB-AB1D6749208D}" type="pres">
      <dgm:prSet presAssocID="{36E23BA0-DAB1-4EB8-AB57-DD917901FB3B}" presName="bgRect" presStyleLbl="bgShp" presStyleIdx="4" presStyleCnt="5"/>
      <dgm:spPr>
        <a:solidFill>
          <a:srgbClr val="E8E8ED"/>
        </a:solidFill>
      </dgm:spPr>
    </dgm:pt>
    <dgm:pt modelId="{B27B9301-5225-472D-BEFB-0032D309ADF8}" type="pres">
      <dgm:prSet presAssocID="{36E23BA0-DAB1-4EB8-AB57-DD917901FB3B}" presName="iconRect" presStyleLbl="node1" presStyleIdx="4" presStyleCnt="5"/>
      <dgm:spPr>
        <a:blipFill>
          <a:blip xmlns:r="http://schemas.openxmlformats.org/officeDocument/2006/relationships"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onnected"/>
        </a:ext>
      </dgm:extLst>
    </dgm:pt>
    <dgm:pt modelId="{FF75813B-D841-464A-958B-E4FF2060A4B8}" type="pres">
      <dgm:prSet presAssocID="{36E23BA0-DAB1-4EB8-AB57-DD917901FB3B}" presName="spaceRect" presStyleCnt="0"/>
      <dgm:spPr/>
    </dgm:pt>
    <dgm:pt modelId="{2C85A3A8-4957-4955-BFCF-A94424F09F9E}" type="pres">
      <dgm:prSet presAssocID="{36E23BA0-DAB1-4EB8-AB57-DD917901FB3B}" presName="parTx" presStyleLbl="revTx" presStyleIdx="4" presStyleCnt="5">
        <dgm:presLayoutVars>
          <dgm:chMax val="0"/>
          <dgm:chPref val="0"/>
        </dgm:presLayoutVars>
      </dgm:prSet>
      <dgm:spPr/>
    </dgm:pt>
  </dgm:ptLst>
  <dgm:cxnLst>
    <dgm:cxn modelId="{62F97504-4892-436C-AE0F-3A486852CE16}" type="presOf" srcId="{203A76F8-D501-4994-A8D9-ABDA4033FE7E}" destId="{CE289FBC-7E09-488D-8FE0-EEF8991FA1D1}" srcOrd="0" destOrd="0" presId="urn:microsoft.com/office/officeart/2018/2/layout/IconVerticalSolidList"/>
    <dgm:cxn modelId="{BA34C732-651E-487F-8051-11FBB1379259}" type="presOf" srcId="{99CEB23A-4939-4EA8-BDA4-94098EBC24B6}" destId="{22C944C1-58FC-40EF-99BA-A371B10B9470}" srcOrd="0" destOrd="0" presId="urn:microsoft.com/office/officeart/2018/2/layout/IconVerticalSolidList"/>
    <dgm:cxn modelId="{C38C7F5C-867A-4C71-BC4B-B32BAFCFA750}" srcId="{203A76F8-D501-4994-A8D9-ABDA4033FE7E}" destId="{55B6C1CE-C060-4191-AE0D-9FED5F249BE6}" srcOrd="2" destOrd="0" parTransId="{C2F52772-584C-4D43-9F9C-BE575243A320}" sibTransId="{C5928DF8-EE75-4BC8-A345-AFEC58F823FE}"/>
    <dgm:cxn modelId="{5D1AD545-6B53-4AFB-AF16-F2DF8F30EB0A}" type="presOf" srcId="{36E23BA0-DAB1-4EB8-AB57-DD917901FB3B}" destId="{2C85A3A8-4957-4955-BFCF-A94424F09F9E}" srcOrd="0" destOrd="0" presId="urn:microsoft.com/office/officeart/2018/2/layout/IconVerticalSolidList"/>
    <dgm:cxn modelId="{A03F144E-1F2B-4C06-9BD0-13D54418DB14}" srcId="{203A76F8-D501-4994-A8D9-ABDA4033FE7E}" destId="{36E23BA0-DAB1-4EB8-AB57-DD917901FB3B}" srcOrd="4" destOrd="0" parTransId="{07EBDFB4-838B-4E90-BD37-60806FF48210}" sibTransId="{94D1C3C1-6921-4F8B-B0B4-E10FA20A708B}"/>
    <dgm:cxn modelId="{CCAB8450-5B4C-45E0-AA5A-7D07A7272AF7}" type="presOf" srcId="{55B6C1CE-C060-4191-AE0D-9FED5F249BE6}" destId="{1037F084-DF38-4257-9C87-BF53FE3882FA}" srcOrd="0" destOrd="0" presId="urn:microsoft.com/office/officeart/2018/2/layout/IconVerticalSolidList"/>
    <dgm:cxn modelId="{0970005A-C678-423F-8C8E-A6234D4698B4}" srcId="{203A76F8-D501-4994-A8D9-ABDA4033FE7E}" destId="{7FE11825-3961-49C7-8EDA-D7268050D054}" srcOrd="1" destOrd="0" parTransId="{38178BB8-CCD6-445B-9FA0-3349CEB1BB12}" sibTransId="{95C6F2DF-5B4D-485C-8E05-E7369A04E051}"/>
    <dgm:cxn modelId="{F01C4E93-D5DE-47C0-B659-17D163154ABA}" srcId="{203A76F8-D501-4994-A8D9-ABDA4033FE7E}" destId="{99CEB23A-4939-4EA8-BDA4-94098EBC24B6}" srcOrd="3" destOrd="0" parTransId="{F894C270-E76D-4244-903E-87E3653B4082}" sibTransId="{80DB8563-B014-42C8-AAA1-73AFA81FE9A5}"/>
    <dgm:cxn modelId="{BEF7CCC3-84DB-4963-A9DF-86DA75034F7B}" srcId="{203A76F8-D501-4994-A8D9-ABDA4033FE7E}" destId="{9D1BE210-EF13-4BB7-BE47-4FE39035CA0F}" srcOrd="0" destOrd="0" parTransId="{835AF2D3-C47E-4389-83AD-3BE6BC497B7D}" sibTransId="{3666EE56-35AC-43E0-AA46-5BB4853DFC84}"/>
    <dgm:cxn modelId="{EFF43FD8-3786-44FD-8055-B10843E593DB}" type="presOf" srcId="{7FE11825-3961-49C7-8EDA-D7268050D054}" destId="{05849168-BE14-4E34-BA96-61D83942BAD8}" srcOrd="0" destOrd="0" presId="urn:microsoft.com/office/officeart/2018/2/layout/IconVerticalSolidList"/>
    <dgm:cxn modelId="{FB5684DD-B529-45C3-96A5-A4CA354C2A5B}" type="presOf" srcId="{9D1BE210-EF13-4BB7-BE47-4FE39035CA0F}" destId="{D2C64D59-FBB3-4C84-8329-B11FFC80E4F1}" srcOrd="0" destOrd="0" presId="urn:microsoft.com/office/officeart/2018/2/layout/IconVerticalSolidList"/>
    <dgm:cxn modelId="{DDB721CE-6C99-4463-860B-E6BD6C4CE86C}" type="presParOf" srcId="{CE289FBC-7E09-488D-8FE0-EEF8991FA1D1}" destId="{D131FEFB-CC5D-45F4-83F5-F3EA864A6506}" srcOrd="0" destOrd="0" presId="urn:microsoft.com/office/officeart/2018/2/layout/IconVerticalSolidList"/>
    <dgm:cxn modelId="{F7AFD8B2-49E1-4152-903B-C22D2450B30A}" type="presParOf" srcId="{D131FEFB-CC5D-45F4-83F5-F3EA864A6506}" destId="{91386FFB-329E-4351-9D6B-B7A58D31C944}" srcOrd="0" destOrd="0" presId="urn:microsoft.com/office/officeart/2018/2/layout/IconVerticalSolidList"/>
    <dgm:cxn modelId="{51201EFF-F3CF-4409-83F7-003C8B7373FF}" type="presParOf" srcId="{D131FEFB-CC5D-45F4-83F5-F3EA864A6506}" destId="{59356D71-C754-465E-8911-F23C0007006F}" srcOrd="1" destOrd="0" presId="urn:microsoft.com/office/officeart/2018/2/layout/IconVerticalSolidList"/>
    <dgm:cxn modelId="{3B9576F8-54F0-49DD-B3AD-536B961634CC}" type="presParOf" srcId="{D131FEFB-CC5D-45F4-83F5-F3EA864A6506}" destId="{4C40763A-8F74-47C8-BDAB-7237973930B2}" srcOrd="2" destOrd="0" presId="urn:microsoft.com/office/officeart/2018/2/layout/IconVerticalSolidList"/>
    <dgm:cxn modelId="{4B97C84F-8FAD-4D39-A3BB-9CE06441AB1E}" type="presParOf" srcId="{D131FEFB-CC5D-45F4-83F5-F3EA864A6506}" destId="{D2C64D59-FBB3-4C84-8329-B11FFC80E4F1}" srcOrd="3" destOrd="0" presId="urn:microsoft.com/office/officeart/2018/2/layout/IconVerticalSolidList"/>
    <dgm:cxn modelId="{346AC990-4DF9-4A86-BD40-4E789C4680ED}" type="presParOf" srcId="{CE289FBC-7E09-488D-8FE0-EEF8991FA1D1}" destId="{F0C493A7-0543-479F-B191-C6611D62F97B}" srcOrd="1" destOrd="0" presId="urn:microsoft.com/office/officeart/2018/2/layout/IconVerticalSolidList"/>
    <dgm:cxn modelId="{746955BD-7147-44AA-A0AB-23F8AB5D4338}" type="presParOf" srcId="{CE289FBC-7E09-488D-8FE0-EEF8991FA1D1}" destId="{AEDED714-43E2-41E7-90AC-5A80AB8AE3E0}" srcOrd="2" destOrd="0" presId="urn:microsoft.com/office/officeart/2018/2/layout/IconVerticalSolidList"/>
    <dgm:cxn modelId="{078088FC-189D-46E3-8EAC-E2697FF69900}" type="presParOf" srcId="{AEDED714-43E2-41E7-90AC-5A80AB8AE3E0}" destId="{3755C74C-8CDB-432E-B7DD-F0126D0DBDE0}" srcOrd="0" destOrd="0" presId="urn:microsoft.com/office/officeart/2018/2/layout/IconVerticalSolidList"/>
    <dgm:cxn modelId="{4D4ADAA4-1F11-4B2F-B361-ADA55A571127}" type="presParOf" srcId="{AEDED714-43E2-41E7-90AC-5A80AB8AE3E0}" destId="{B5F488ED-2A69-4C6B-AA47-DB0608467E64}" srcOrd="1" destOrd="0" presId="urn:microsoft.com/office/officeart/2018/2/layout/IconVerticalSolidList"/>
    <dgm:cxn modelId="{2035C70D-80A3-4752-8FDC-310EE3DCF07A}" type="presParOf" srcId="{AEDED714-43E2-41E7-90AC-5A80AB8AE3E0}" destId="{1C05E7E6-E81E-4E02-8B39-9C66B34C73EB}" srcOrd="2" destOrd="0" presId="urn:microsoft.com/office/officeart/2018/2/layout/IconVerticalSolidList"/>
    <dgm:cxn modelId="{BBE6F1E3-4375-4656-A8E6-EEF5F94736A4}" type="presParOf" srcId="{AEDED714-43E2-41E7-90AC-5A80AB8AE3E0}" destId="{05849168-BE14-4E34-BA96-61D83942BAD8}" srcOrd="3" destOrd="0" presId="urn:microsoft.com/office/officeart/2018/2/layout/IconVerticalSolidList"/>
    <dgm:cxn modelId="{1A3132D6-F259-43AE-AD75-913A43E24D6C}" type="presParOf" srcId="{CE289FBC-7E09-488D-8FE0-EEF8991FA1D1}" destId="{B3247576-52E6-41A3-8AFB-386D8CD3D0A5}" srcOrd="3" destOrd="0" presId="urn:microsoft.com/office/officeart/2018/2/layout/IconVerticalSolidList"/>
    <dgm:cxn modelId="{FC944E07-F607-418B-85C4-8CFDE9D66F2F}" type="presParOf" srcId="{CE289FBC-7E09-488D-8FE0-EEF8991FA1D1}" destId="{32C8AC79-EC11-42CB-A51A-9CDE6FA70F30}" srcOrd="4" destOrd="0" presId="urn:microsoft.com/office/officeart/2018/2/layout/IconVerticalSolidList"/>
    <dgm:cxn modelId="{7623CE22-EA99-482D-9166-21E368C08E61}" type="presParOf" srcId="{32C8AC79-EC11-42CB-A51A-9CDE6FA70F30}" destId="{7B84852F-D0BE-44A7-BF24-8AE0AF116528}" srcOrd="0" destOrd="0" presId="urn:microsoft.com/office/officeart/2018/2/layout/IconVerticalSolidList"/>
    <dgm:cxn modelId="{7A4C9D10-9D46-4033-96E5-8B10722FFD62}" type="presParOf" srcId="{32C8AC79-EC11-42CB-A51A-9CDE6FA70F30}" destId="{E4570C95-8D99-4A2B-B966-4E58C0EEF9EF}" srcOrd="1" destOrd="0" presId="urn:microsoft.com/office/officeart/2018/2/layout/IconVerticalSolidList"/>
    <dgm:cxn modelId="{4F64E903-3B80-4829-A373-13E593B3B311}" type="presParOf" srcId="{32C8AC79-EC11-42CB-A51A-9CDE6FA70F30}" destId="{AD884640-677C-4DE0-A334-08F3FD32F4AB}" srcOrd="2" destOrd="0" presId="urn:microsoft.com/office/officeart/2018/2/layout/IconVerticalSolidList"/>
    <dgm:cxn modelId="{69F0D90B-45E9-43F9-8D74-226CC825645F}" type="presParOf" srcId="{32C8AC79-EC11-42CB-A51A-9CDE6FA70F30}" destId="{1037F084-DF38-4257-9C87-BF53FE3882FA}" srcOrd="3" destOrd="0" presId="urn:microsoft.com/office/officeart/2018/2/layout/IconVerticalSolidList"/>
    <dgm:cxn modelId="{11808A7B-7727-44CD-B3B7-48306D4CBF79}" type="presParOf" srcId="{CE289FBC-7E09-488D-8FE0-EEF8991FA1D1}" destId="{1467C9B3-8FE1-4CBE-8FE6-1B380A56E105}" srcOrd="5" destOrd="0" presId="urn:microsoft.com/office/officeart/2018/2/layout/IconVerticalSolidList"/>
    <dgm:cxn modelId="{DAD128F2-EFE7-4EBC-87A6-DD7DAF96F375}" type="presParOf" srcId="{CE289FBC-7E09-488D-8FE0-EEF8991FA1D1}" destId="{868CBAAE-7246-4B38-950D-B2E06DDC4843}" srcOrd="6" destOrd="0" presId="urn:microsoft.com/office/officeart/2018/2/layout/IconVerticalSolidList"/>
    <dgm:cxn modelId="{A8CD87CF-4559-43A6-B882-5D22D5552D48}" type="presParOf" srcId="{868CBAAE-7246-4B38-950D-B2E06DDC4843}" destId="{15C1D535-A0EF-444D-8FBA-47D0C2D132C3}" srcOrd="0" destOrd="0" presId="urn:microsoft.com/office/officeart/2018/2/layout/IconVerticalSolidList"/>
    <dgm:cxn modelId="{834AC9B7-DFC8-4107-B4B5-C052C044546D}" type="presParOf" srcId="{868CBAAE-7246-4B38-950D-B2E06DDC4843}" destId="{907DA638-CB6A-47AC-B3AC-1CD85B9A41D6}" srcOrd="1" destOrd="0" presId="urn:microsoft.com/office/officeart/2018/2/layout/IconVerticalSolidList"/>
    <dgm:cxn modelId="{A465ACB5-3225-4174-A2E0-1351319FBAE6}" type="presParOf" srcId="{868CBAAE-7246-4B38-950D-B2E06DDC4843}" destId="{F2EA3C72-3998-4BB4-9F13-4A6655A0FBD0}" srcOrd="2" destOrd="0" presId="urn:microsoft.com/office/officeart/2018/2/layout/IconVerticalSolidList"/>
    <dgm:cxn modelId="{56BD95D9-37EB-4820-95E9-52C6B9A23FE8}" type="presParOf" srcId="{868CBAAE-7246-4B38-950D-B2E06DDC4843}" destId="{22C944C1-58FC-40EF-99BA-A371B10B9470}" srcOrd="3" destOrd="0" presId="urn:microsoft.com/office/officeart/2018/2/layout/IconVerticalSolidList"/>
    <dgm:cxn modelId="{D8F91E57-7483-4042-9FC1-3619F88C1CF1}" type="presParOf" srcId="{CE289FBC-7E09-488D-8FE0-EEF8991FA1D1}" destId="{33CCBE57-3C13-418F-B957-82762D90D8CC}" srcOrd="7" destOrd="0" presId="urn:microsoft.com/office/officeart/2018/2/layout/IconVerticalSolidList"/>
    <dgm:cxn modelId="{3C965210-FA94-480E-B217-CFD6445E8CF1}" type="presParOf" srcId="{CE289FBC-7E09-488D-8FE0-EEF8991FA1D1}" destId="{CB19536F-1EB5-4370-AA43-11A0F5953688}" srcOrd="8" destOrd="0" presId="urn:microsoft.com/office/officeart/2018/2/layout/IconVerticalSolidList"/>
    <dgm:cxn modelId="{BDF3D8CD-ACBB-4B40-B56F-C6BE2A31DC13}" type="presParOf" srcId="{CB19536F-1EB5-4370-AA43-11A0F5953688}" destId="{49978BF1-4770-4DC2-AECB-AB1D6749208D}" srcOrd="0" destOrd="0" presId="urn:microsoft.com/office/officeart/2018/2/layout/IconVerticalSolidList"/>
    <dgm:cxn modelId="{BFACBB2C-7F1B-45E0-BCC2-EA24BBC412CB}" type="presParOf" srcId="{CB19536F-1EB5-4370-AA43-11A0F5953688}" destId="{B27B9301-5225-472D-BEFB-0032D309ADF8}" srcOrd="1" destOrd="0" presId="urn:microsoft.com/office/officeart/2018/2/layout/IconVerticalSolidList"/>
    <dgm:cxn modelId="{D0B5084B-40C2-43F5-A2CC-DB22656877F1}" type="presParOf" srcId="{CB19536F-1EB5-4370-AA43-11A0F5953688}" destId="{FF75813B-D841-464A-958B-E4FF2060A4B8}" srcOrd="2" destOrd="0" presId="urn:microsoft.com/office/officeart/2018/2/layout/IconVerticalSolidList"/>
    <dgm:cxn modelId="{2F8B75F5-5180-405C-B60F-477F0C2528F4}" type="presParOf" srcId="{CB19536F-1EB5-4370-AA43-11A0F5953688}" destId="{2C85A3A8-4957-4955-BFCF-A94424F09F9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119240-486E-4993-8730-6EDC62F4B1A4}"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8659C9C8-6BF4-400D-B506-986810F1DD49}">
      <dgm:prSet custT="1"/>
      <dgm:spPr/>
      <dgm:t>
        <a:bodyPr/>
        <a:lstStyle/>
        <a:p>
          <a:r>
            <a:rPr lang="en-US" sz="900" dirty="0">
              <a:latin typeface="Arial" panose="020B0604020202020204" pitchFamily="34" charset="0"/>
              <a:cs typeface="Arial" panose="020B0604020202020204" pitchFamily="34" charset="0"/>
            </a:rPr>
            <a:t>Lack of childcare/lack of sports activities where she can also take the children to participate</a:t>
          </a:r>
        </a:p>
      </dgm:t>
    </dgm:pt>
    <dgm:pt modelId="{07FE96AA-3BDB-455C-92DA-7183388809F3}" type="parTrans" cxnId="{BE97A271-9A96-4E86-930F-727E9167A141}">
      <dgm:prSet/>
      <dgm:spPr/>
      <dgm:t>
        <a:bodyPr/>
        <a:lstStyle/>
        <a:p>
          <a:endParaRPr lang="en-US" sz="1400">
            <a:latin typeface="Myriad Pro" panose="020B0503030403020204" pitchFamily="34" charset="0"/>
          </a:endParaRPr>
        </a:p>
      </dgm:t>
    </dgm:pt>
    <dgm:pt modelId="{7EA209C0-0F6A-45E1-A08A-867FBE7F675B}" type="sibTrans" cxnId="{BE97A271-9A96-4E86-930F-727E9167A141}">
      <dgm:prSet/>
      <dgm:spPr/>
      <dgm:t>
        <a:bodyPr/>
        <a:lstStyle/>
        <a:p>
          <a:endParaRPr lang="en-US" sz="1400">
            <a:latin typeface="Myriad Pro" panose="020B0503030403020204" pitchFamily="34" charset="0"/>
          </a:endParaRPr>
        </a:p>
      </dgm:t>
    </dgm:pt>
    <dgm:pt modelId="{866B29A3-7AD6-4BA3-9D1E-372D395C90A9}">
      <dgm:prSet custT="1"/>
      <dgm:spPr/>
      <dgm:t>
        <a:bodyPr/>
        <a:lstStyle/>
        <a:p>
          <a:r>
            <a:rPr lang="en-US" sz="900" dirty="0">
              <a:latin typeface="Arial" panose="020B0604020202020204" pitchFamily="34" charset="0"/>
              <a:cs typeface="Arial" panose="020B0604020202020204" pitchFamily="34" charset="0"/>
            </a:rPr>
            <a:t>Lack of time</a:t>
          </a:r>
        </a:p>
      </dgm:t>
    </dgm:pt>
    <dgm:pt modelId="{EA63837A-14D7-4A1F-8885-153070858964}" type="parTrans" cxnId="{91B0A8B6-2CE3-4F46-A0EA-41E38B3C3A27}">
      <dgm:prSet/>
      <dgm:spPr/>
      <dgm:t>
        <a:bodyPr/>
        <a:lstStyle/>
        <a:p>
          <a:endParaRPr lang="en-US" sz="1400">
            <a:latin typeface="Myriad Pro" panose="020B0503030403020204" pitchFamily="34" charset="0"/>
          </a:endParaRPr>
        </a:p>
      </dgm:t>
    </dgm:pt>
    <dgm:pt modelId="{6877D9C7-B7C6-4BF1-826D-F9D60F69F263}" type="sibTrans" cxnId="{91B0A8B6-2CE3-4F46-A0EA-41E38B3C3A27}">
      <dgm:prSet/>
      <dgm:spPr/>
      <dgm:t>
        <a:bodyPr/>
        <a:lstStyle/>
        <a:p>
          <a:endParaRPr lang="en-US" sz="1400">
            <a:latin typeface="Myriad Pro" panose="020B0503030403020204" pitchFamily="34" charset="0"/>
          </a:endParaRPr>
        </a:p>
      </dgm:t>
    </dgm:pt>
    <dgm:pt modelId="{F33DED85-2F66-4018-8DDE-7372B1F790E7}">
      <dgm:prSet custT="1"/>
      <dgm:spPr/>
      <dgm:t>
        <a:bodyPr/>
        <a:lstStyle/>
        <a:p>
          <a:r>
            <a:rPr lang="en-US" sz="900" dirty="0">
              <a:latin typeface="Arial" panose="020B0604020202020204" pitchFamily="34" charset="0"/>
              <a:cs typeface="Arial" panose="020B0604020202020204" pitchFamily="34" charset="0"/>
            </a:rPr>
            <a:t>Lack of disposable income/money/can’t afford transport </a:t>
          </a:r>
        </a:p>
      </dgm:t>
    </dgm:pt>
    <dgm:pt modelId="{77842659-F57F-44A8-BE13-685F1DF17A49}" type="parTrans" cxnId="{8F94B22D-C966-4E52-94E7-F1CBA53B7089}">
      <dgm:prSet/>
      <dgm:spPr/>
      <dgm:t>
        <a:bodyPr/>
        <a:lstStyle/>
        <a:p>
          <a:endParaRPr lang="en-US" sz="1400">
            <a:latin typeface="Myriad Pro" panose="020B0503030403020204" pitchFamily="34" charset="0"/>
          </a:endParaRPr>
        </a:p>
      </dgm:t>
    </dgm:pt>
    <dgm:pt modelId="{907FA504-E66C-4845-8C77-E0FD9657D012}" type="sibTrans" cxnId="{8F94B22D-C966-4E52-94E7-F1CBA53B7089}">
      <dgm:prSet/>
      <dgm:spPr/>
      <dgm:t>
        <a:bodyPr/>
        <a:lstStyle/>
        <a:p>
          <a:endParaRPr lang="en-US" sz="1400">
            <a:latin typeface="Myriad Pro" panose="020B0503030403020204" pitchFamily="34" charset="0"/>
          </a:endParaRPr>
        </a:p>
      </dgm:t>
    </dgm:pt>
    <dgm:pt modelId="{FD290F03-CBC3-442F-9821-926FCFF3EEC9}">
      <dgm:prSet custT="1"/>
      <dgm:spPr/>
      <dgm:t>
        <a:bodyPr/>
        <a:lstStyle/>
        <a:p>
          <a:r>
            <a:rPr lang="en-US" sz="900" dirty="0">
              <a:latin typeface="Arial" panose="020B0604020202020204" pitchFamily="34" charset="0"/>
              <a:cs typeface="Arial" panose="020B0604020202020204" pitchFamily="34" charset="0"/>
            </a:rPr>
            <a:t>Lack of role models </a:t>
          </a:r>
        </a:p>
      </dgm:t>
    </dgm:pt>
    <dgm:pt modelId="{6D5CDEF3-C4B1-4966-B52D-DA7CCF007D4F}" type="parTrans" cxnId="{594FA5CC-CAC8-4803-B02F-6FBB3328C234}">
      <dgm:prSet/>
      <dgm:spPr/>
      <dgm:t>
        <a:bodyPr/>
        <a:lstStyle/>
        <a:p>
          <a:endParaRPr lang="en-US" sz="1400">
            <a:latin typeface="Myriad Pro" panose="020B0503030403020204" pitchFamily="34" charset="0"/>
          </a:endParaRPr>
        </a:p>
      </dgm:t>
    </dgm:pt>
    <dgm:pt modelId="{00DFD5BC-1A75-4A85-81BD-6985B61DEFD6}" type="sibTrans" cxnId="{594FA5CC-CAC8-4803-B02F-6FBB3328C234}">
      <dgm:prSet/>
      <dgm:spPr/>
      <dgm:t>
        <a:bodyPr/>
        <a:lstStyle/>
        <a:p>
          <a:endParaRPr lang="en-US" sz="1400">
            <a:latin typeface="Myriad Pro" panose="020B0503030403020204" pitchFamily="34" charset="0"/>
          </a:endParaRPr>
        </a:p>
      </dgm:t>
    </dgm:pt>
    <dgm:pt modelId="{E2F0F9EC-F418-4C4F-8802-A2024BB9A50C}">
      <dgm:prSet custT="1"/>
      <dgm:spPr/>
      <dgm:t>
        <a:bodyPr/>
        <a:lstStyle/>
        <a:p>
          <a:r>
            <a:rPr lang="en-US" sz="900" dirty="0">
              <a:latin typeface="Arial" panose="020B0604020202020204" pitchFamily="34" charset="0"/>
              <a:cs typeface="Arial" panose="020B0604020202020204" pitchFamily="34" charset="0"/>
            </a:rPr>
            <a:t>Lack of awareness</a:t>
          </a:r>
        </a:p>
      </dgm:t>
    </dgm:pt>
    <dgm:pt modelId="{798B10C5-121A-432B-B3B3-05312B8A022B}" type="parTrans" cxnId="{6CC6C12B-0D2C-439B-BC63-07A6481A242D}">
      <dgm:prSet/>
      <dgm:spPr/>
      <dgm:t>
        <a:bodyPr/>
        <a:lstStyle/>
        <a:p>
          <a:endParaRPr lang="en-US" sz="1400">
            <a:latin typeface="Myriad Pro" panose="020B0503030403020204" pitchFamily="34" charset="0"/>
          </a:endParaRPr>
        </a:p>
      </dgm:t>
    </dgm:pt>
    <dgm:pt modelId="{C3DA4F1F-6D83-489A-B60E-6E45BC45EC70}" type="sibTrans" cxnId="{6CC6C12B-0D2C-439B-BC63-07A6481A242D}">
      <dgm:prSet/>
      <dgm:spPr/>
      <dgm:t>
        <a:bodyPr/>
        <a:lstStyle/>
        <a:p>
          <a:endParaRPr lang="en-US" sz="1400">
            <a:latin typeface="Myriad Pro" panose="020B0503030403020204" pitchFamily="34" charset="0"/>
          </a:endParaRPr>
        </a:p>
      </dgm:t>
    </dgm:pt>
    <dgm:pt modelId="{DFBF42B0-7921-4639-A82D-FCA045EC512F}">
      <dgm:prSet custT="1"/>
      <dgm:spPr/>
      <dgm:t>
        <a:bodyPr/>
        <a:lstStyle/>
        <a:p>
          <a:r>
            <a:rPr lang="en-US" sz="900" dirty="0">
              <a:latin typeface="Arial" panose="020B0604020202020204" pitchFamily="34" charset="0"/>
              <a:cs typeface="Arial" panose="020B0604020202020204" pitchFamily="34" charset="0"/>
            </a:rPr>
            <a:t>Activities not at a suitable time</a:t>
          </a:r>
        </a:p>
      </dgm:t>
    </dgm:pt>
    <dgm:pt modelId="{B4447F42-A0AE-4A7C-9E4A-C05E832D18D4}" type="parTrans" cxnId="{3BFFEC7E-E900-493A-A22C-43EB07C969D6}">
      <dgm:prSet/>
      <dgm:spPr/>
      <dgm:t>
        <a:bodyPr/>
        <a:lstStyle/>
        <a:p>
          <a:endParaRPr lang="en-US" sz="1400">
            <a:latin typeface="Myriad Pro" panose="020B0503030403020204" pitchFamily="34" charset="0"/>
          </a:endParaRPr>
        </a:p>
      </dgm:t>
    </dgm:pt>
    <dgm:pt modelId="{9AA6434A-341E-4F54-8462-9E65B96F7964}" type="sibTrans" cxnId="{3BFFEC7E-E900-493A-A22C-43EB07C969D6}">
      <dgm:prSet/>
      <dgm:spPr/>
      <dgm:t>
        <a:bodyPr/>
        <a:lstStyle/>
        <a:p>
          <a:endParaRPr lang="en-US" sz="1400">
            <a:latin typeface="Myriad Pro" panose="020B0503030403020204" pitchFamily="34" charset="0"/>
          </a:endParaRPr>
        </a:p>
      </dgm:t>
    </dgm:pt>
    <dgm:pt modelId="{B923C776-9747-4ABF-B1BE-8D717AE07BC3}">
      <dgm:prSet custT="1"/>
      <dgm:spPr/>
      <dgm:t>
        <a:bodyPr/>
        <a:lstStyle/>
        <a:p>
          <a:r>
            <a:rPr lang="en-US" sz="900" dirty="0">
              <a:latin typeface="Arial" panose="020B0604020202020204" pitchFamily="34" charset="0"/>
              <a:cs typeface="Arial" panose="020B0604020202020204" pitchFamily="34" charset="0"/>
            </a:rPr>
            <a:t>Family commitments/taking children to their leisure activities </a:t>
          </a:r>
        </a:p>
      </dgm:t>
    </dgm:pt>
    <dgm:pt modelId="{41B694F1-4B2E-42E4-A21D-A80E4C0C558F}" type="parTrans" cxnId="{D74EBC2D-76BC-4485-A8DC-DEE994CEA4CF}">
      <dgm:prSet/>
      <dgm:spPr/>
      <dgm:t>
        <a:bodyPr/>
        <a:lstStyle/>
        <a:p>
          <a:endParaRPr lang="en-US" sz="1400">
            <a:latin typeface="Myriad Pro" panose="020B0503030403020204" pitchFamily="34" charset="0"/>
          </a:endParaRPr>
        </a:p>
      </dgm:t>
    </dgm:pt>
    <dgm:pt modelId="{FF9DB167-6AC8-4166-BC58-E9BB800AB124}" type="sibTrans" cxnId="{D74EBC2D-76BC-4485-A8DC-DEE994CEA4CF}">
      <dgm:prSet/>
      <dgm:spPr/>
      <dgm:t>
        <a:bodyPr/>
        <a:lstStyle/>
        <a:p>
          <a:endParaRPr lang="en-US" sz="1400">
            <a:latin typeface="Myriad Pro" panose="020B0503030403020204" pitchFamily="34" charset="0"/>
          </a:endParaRPr>
        </a:p>
      </dgm:t>
    </dgm:pt>
    <dgm:pt modelId="{9C4F8F4C-2DB3-4E3B-ACFF-E215162B31BD}" type="pres">
      <dgm:prSet presAssocID="{80119240-486E-4993-8730-6EDC62F4B1A4}" presName="root" presStyleCnt="0">
        <dgm:presLayoutVars>
          <dgm:dir/>
          <dgm:resizeHandles val="exact"/>
        </dgm:presLayoutVars>
      </dgm:prSet>
      <dgm:spPr/>
    </dgm:pt>
    <dgm:pt modelId="{CB98F384-FE51-4358-A722-7DE8331ED15C}" type="pres">
      <dgm:prSet presAssocID="{8659C9C8-6BF4-400D-B506-986810F1DD49}" presName="compNode" presStyleCnt="0"/>
      <dgm:spPr/>
    </dgm:pt>
    <dgm:pt modelId="{351D9728-AD95-4520-AF06-9E3D5C03C927}" type="pres">
      <dgm:prSet presAssocID="{8659C9C8-6BF4-400D-B506-986810F1DD49}" presName="iconRect" presStyleLbl="node1" presStyleIdx="0" presStyleCnt="7"/>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Influencer with solid fill"/>
        </a:ext>
      </dgm:extLst>
    </dgm:pt>
    <dgm:pt modelId="{20B3E1A1-C061-4165-8A84-306F735D1234}" type="pres">
      <dgm:prSet presAssocID="{8659C9C8-6BF4-400D-B506-986810F1DD49}" presName="spaceRect" presStyleCnt="0"/>
      <dgm:spPr/>
    </dgm:pt>
    <dgm:pt modelId="{A05BF530-36BB-4BA2-A7CA-50CBA5B0BD43}" type="pres">
      <dgm:prSet presAssocID="{8659C9C8-6BF4-400D-B506-986810F1DD49}" presName="textRect" presStyleLbl="revTx" presStyleIdx="0" presStyleCnt="7" custScaleX="130395">
        <dgm:presLayoutVars>
          <dgm:chMax val="1"/>
          <dgm:chPref val="1"/>
        </dgm:presLayoutVars>
      </dgm:prSet>
      <dgm:spPr/>
    </dgm:pt>
    <dgm:pt modelId="{A0EFF3E1-52B0-465E-B672-F57A3F2D2CAC}" type="pres">
      <dgm:prSet presAssocID="{7EA209C0-0F6A-45E1-A08A-867FBE7F675B}" presName="sibTrans" presStyleCnt="0"/>
      <dgm:spPr/>
    </dgm:pt>
    <dgm:pt modelId="{6BACD9D6-6CB7-493D-BA3C-B8F836F807A2}" type="pres">
      <dgm:prSet presAssocID="{866B29A3-7AD6-4BA3-9D1E-372D395C90A9}" presName="compNode" presStyleCnt="0"/>
      <dgm:spPr/>
    </dgm:pt>
    <dgm:pt modelId="{E12DAF1A-5D6F-4082-AFBD-8A6AEA2738AC}" type="pres">
      <dgm:prSet presAssocID="{866B29A3-7AD6-4BA3-9D1E-372D395C90A9}" presName="iconRect" presStyleLbl="node1" presStyleIdx="1" presStyleCnt="7"/>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Stopwatch with solid fill"/>
        </a:ext>
      </dgm:extLst>
    </dgm:pt>
    <dgm:pt modelId="{FFB0C9BE-5739-4D97-9B63-B5D60B101382}" type="pres">
      <dgm:prSet presAssocID="{866B29A3-7AD6-4BA3-9D1E-372D395C90A9}" presName="spaceRect" presStyleCnt="0"/>
      <dgm:spPr/>
    </dgm:pt>
    <dgm:pt modelId="{E1D17822-F7A6-4230-AD6F-4D5EB6C867F5}" type="pres">
      <dgm:prSet presAssocID="{866B29A3-7AD6-4BA3-9D1E-372D395C90A9}" presName="textRect" presStyleLbl="revTx" presStyleIdx="1" presStyleCnt="7">
        <dgm:presLayoutVars>
          <dgm:chMax val="1"/>
          <dgm:chPref val="1"/>
        </dgm:presLayoutVars>
      </dgm:prSet>
      <dgm:spPr/>
    </dgm:pt>
    <dgm:pt modelId="{527BEED1-FBC0-43AE-9BA8-699CDC456588}" type="pres">
      <dgm:prSet presAssocID="{6877D9C7-B7C6-4BF1-826D-F9D60F69F263}" presName="sibTrans" presStyleCnt="0"/>
      <dgm:spPr/>
    </dgm:pt>
    <dgm:pt modelId="{AFC742FF-0E99-44FF-AD73-F93980C26FFF}" type="pres">
      <dgm:prSet presAssocID="{F33DED85-2F66-4018-8DDE-7372B1F790E7}" presName="compNode" presStyleCnt="0"/>
      <dgm:spPr/>
    </dgm:pt>
    <dgm:pt modelId="{04E3CB32-82E7-47BF-9D93-E1241A4B3054}" type="pres">
      <dgm:prSet presAssocID="{F33DED85-2F66-4018-8DDE-7372B1F790E7}" presName="iconRect" presStyleLbl="node1" presStyleIdx="2" presStyleCnt="7"/>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Money with solid fill"/>
        </a:ext>
      </dgm:extLst>
    </dgm:pt>
    <dgm:pt modelId="{05D0272C-AD21-492C-9AE8-EBCB957BB866}" type="pres">
      <dgm:prSet presAssocID="{F33DED85-2F66-4018-8DDE-7372B1F790E7}" presName="spaceRect" presStyleCnt="0"/>
      <dgm:spPr/>
    </dgm:pt>
    <dgm:pt modelId="{8AD19221-AF3E-4C43-BA5C-5F1ACF789B51}" type="pres">
      <dgm:prSet presAssocID="{F33DED85-2F66-4018-8DDE-7372B1F790E7}" presName="textRect" presStyleLbl="revTx" presStyleIdx="2" presStyleCnt="7" custScaleX="128198">
        <dgm:presLayoutVars>
          <dgm:chMax val="1"/>
          <dgm:chPref val="1"/>
        </dgm:presLayoutVars>
      </dgm:prSet>
      <dgm:spPr/>
    </dgm:pt>
    <dgm:pt modelId="{64A86B99-C3F0-4FBF-BF9A-0CC1AAB9E305}" type="pres">
      <dgm:prSet presAssocID="{907FA504-E66C-4845-8C77-E0FD9657D012}" presName="sibTrans" presStyleCnt="0"/>
      <dgm:spPr/>
    </dgm:pt>
    <dgm:pt modelId="{FA1A0794-7D61-414C-A1C4-AEE0842930E5}" type="pres">
      <dgm:prSet presAssocID="{FD290F03-CBC3-442F-9821-926FCFF3EEC9}" presName="compNode" presStyleCnt="0"/>
      <dgm:spPr/>
    </dgm:pt>
    <dgm:pt modelId="{CE5247C1-53EA-4780-AAA2-AEA05AB9124A}" type="pres">
      <dgm:prSet presAssocID="{FD290F03-CBC3-442F-9821-926FCFF3EEC9}" presName="iconRect" presStyleLbl="node1" presStyleIdx="3" presStyleCnt="7"/>
      <dgm:spPr>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Hierarchy with solid fill"/>
        </a:ext>
      </dgm:extLst>
    </dgm:pt>
    <dgm:pt modelId="{2FCB0FD4-14C5-4895-8531-2B6C829249D3}" type="pres">
      <dgm:prSet presAssocID="{FD290F03-CBC3-442F-9821-926FCFF3EEC9}" presName="spaceRect" presStyleCnt="0"/>
      <dgm:spPr/>
    </dgm:pt>
    <dgm:pt modelId="{8DD34FB3-4F74-4420-931E-779733DDB376}" type="pres">
      <dgm:prSet presAssocID="{FD290F03-CBC3-442F-9821-926FCFF3EEC9}" presName="textRect" presStyleLbl="revTx" presStyleIdx="3" presStyleCnt="7">
        <dgm:presLayoutVars>
          <dgm:chMax val="1"/>
          <dgm:chPref val="1"/>
        </dgm:presLayoutVars>
      </dgm:prSet>
      <dgm:spPr/>
    </dgm:pt>
    <dgm:pt modelId="{D468E421-FAD2-4AD9-BD51-3EA0911B16B0}" type="pres">
      <dgm:prSet presAssocID="{00DFD5BC-1A75-4A85-81BD-6985B61DEFD6}" presName="sibTrans" presStyleCnt="0"/>
      <dgm:spPr/>
    </dgm:pt>
    <dgm:pt modelId="{1554780F-8409-4581-A7B1-7B8AB4E936A3}" type="pres">
      <dgm:prSet presAssocID="{E2F0F9EC-F418-4C4F-8802-A2024BB9A50C}" presName="compNode" presStyleCnt="0"/>
      <dgm:spPr/>
    </dgm:pt>
    <dgm:pt modelId="{3690E79F-8034-4705-8EC8-C5683D93E09A}" type="pres">
      <dgm:prSet presAssocID="{E2F0F9EC-F418-4C4F-8802-A2024BB9A50C}" presName="iconRect" presStyleLbl="node1" presStyleIdx="4" presStyleCnt="7" custLinFactNeighborX="-93611" custLinFactNeighborY="56268"/>
      <dgm:spPr>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Warning with solid fill"/>
        </a:ext>
      </dgm:extLst>
    </dgm:pt>
    <dgm:pt modelId="{2FD41BE1-6E6B-48B3-8CF5-7221A16C65E4}" type="pres">
      <dgm:prSet presAssocID="{E2F0F9EC-F418-4C4F-8802-A2024BB9A50C}" presName="spaceRect" presStyleCnt="0"/>
      <dgm:spPr/>
    </dgm:pt>
    <dgm:pt modelId="{E55D3C3E-2C48-43DA-AF6A-64F2764F2FF6}" type="pres">
      <dgm:prSet presAssocID="{E2F0F9EC-F418-4C4F-8802-A2024BB9A50C}" presName="textRect" presStyleLbl="revTx" presStyleIdx="4" presStyleCnt="7" custLinFactNeighborX="-42125" custLinFactNeighborY="56394">
        <dgm:presLayoutVars>
          <dgm:chMax val="1"/>
          <dgm:chPref val="1"/>
        </dgm:presLayoutVars>
      </dgm:prSet>
      <dgm:spPr/>
    </dgm:pt>
    <dgm:pt modelId="{55819906-DFE9-40E5-B506-98D99F13E09D}" type="pres">
      <dgm:prSet presAssocID="{C3DA4F1F-6D83-489A-B60E-6E45BC45EC70}" presName="sibTrans" presStyleCnt="0"/>
      <dgm:spPr/>
    </dgm:pt>
    <dgm:pt modelId="{FB9A6F33-676C-4F43-9D8A-CA8E1C556660}" type="pres">
      <dgm:prSet presAssocID="{DFBF42B0-7921-4639-A82D-FCA045EC512F}" presName="compNode" presStyleCnt="0"/>
      <dgm:spPr/>
    </dgm:pt>
    <dgm:pt modelId="{1F5E5979-64B9-4237-8754-80DFBE36DDF2}" type="pres">
      <dgm:prSet presAssocID="{DFBF42B0-7921-4639-A82D-FCA045EC512F}" presName="iconRect" presStyleLbl="node1" presStyleIdx="5" presStyleCnt="7" custLinFactNeighborX="-27268" custLinFactNeighborY="64225"/>
      <dgm:spPr>
        <a:blipFill>
          <a:blip xmlns:r="http://schemas.openxmlformats.org/officeDocument/2006/relationships"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a:stretch>
        </a:blipFill>
        <a:ln>
          <a:noFill/>
        </a:ln>
      </dgm:spPr>
      <dgm:extLst>
        <a:ext uri="{E40237B7-FDA0-4F09-8148-C483321AD2D9}">
          <dgm14:cNvPr xmlns:dgm14="http://schemas.microsoft.com/office/drawing/2010/diagram" id="0" name="" descr="Hourglass Finished with solid fill"/>
        </a:ext>
      </dgm:extLst>
    </dgm:pt>
    <dgm:pt modelId="{CD505D02-CA15-47AD-8BB0-00ADB3C1901E}" type="pres">
      <dgm:prSet presAssocID="{DFBF42B0-7921-4639-A82D-FCA045EC512F}" presName="spaceRect" presStyleCnt="0"/>
      <dgm:spPr/>
    </dgm:pt>
    <dgm:pt modelId="{17340DA0-2A5B-48EE-A597-95D54F115135}" type="pres">
      <dgm:prSet presAssocID="{DFBF42B0-7921-4639-A82D-FCA045EC512F}" presName="textRect" presStyleLbl="revTx" presStyleIdx="5" presStyleCnt="7" custLinFactNeighborX="-12270" custLinFactNeighborY="56394">
        <dgm:presLayoutVars>
          <dgm:chMax val="1"/>
          <dgm:chPref val="1"/>
        </dgm:presLayoutVars>
      </dgm:prSet>
      <dgm:spPr/>
    </dgm:pt>
    <dgm:pt modelId="{FD05C935-CFB8-4E5A-81DC-2A9CF847DCE0}" type="pres">
      <dgm:prSet presAssocID="{9AA6434A-341E-4F54-8462-9E65B96F7964}" presName="sibTrans" presStyleCnt="0"/>
      <dgm:spPr/>
    </dgm:pt>
    <dgm:pt modelId="{222FB2AB-7D93-468E-8E8A-84874355A6B6}" type="pres">
      <dgm:prSet presAssocID="{B923C776-9747-4ABF-B1BE-8D717AE07BC3}" presName="compNode" presStyleCnt="0"/>
      <dgm:spPr/>
    </dgm:pt>
    <dgm:pt modelId="{16453296-904B-41B5-99D9-B4B48DAF67B6}" type="pres">
      <dgm:prSet presAssocID="{B923C776-9747-4ABF-B1BE-8D717AE07BC3}" presName="iconRect" presStyleLbl="node1" presStyleIdx="6" presStyleCnt="7" custLinFactNeighborX="64818" custLinFactNeighborY="37961"/>
      <dgm:spPr>
        <a:blipFill>
          <a:blip xmlns:r="http://schemas.openxmlformats.org/officeDocument/2006/relationships"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rcRect/>
          <a:stretch>
            <a:fillRect/>
          </a:stretch>
        </a:blipFill>
        <a:ln>
          <a:noFill/>
        </a:ln>
      </dgm:spPr>
      <dgm:extLst>
        <a:ext uri="{E40237B7-FDA0-4F09-8148-C483321AD2D9}">
          <dgm14:cNvPr xmlns:dgm14="http://schemas.microsoft.com/office/drawing/2010/diagram" id="0" name="" descr="Seesaw with solid fill"/>
        </a:ext>
      </dgm:extLst>
    </dgm:pt>
    <dgm:pt modelId="{456C3D5F-7242-4EA6-8B32-C74D33687E53}" type="pres">
      <dgm:prSet presAssocID="{B923C776-9747-4ABF-B1BE-8D717AE07BC3}" presName="spaceRect" presStyleCnt="0"/>
      <dgm:spPr/>
    </dgm:pt>
    <dgm:pt modelId="{7C9879E4-2751-44E2-A2E8-113B83A5BF04}" type="pres">
      <dgm:prSet presAssocID="{B923C776-9747-4ABF-B1BE-8D717AE07BC3}" presName="textRect" presStyleLbl="revTx" presStyleIdx="6" presStyleCnt="7" custScaleX="125850" custScaleY="115585" custLinFactNeighborX="29271" custLinFactNeighborY="63034">
        <dgm:presLayoutVars>
          <dgm:chMax val="1"/>
          <dgm:chPref val="1"/>
        </dgm:presLayoutVars>
      </dgm:prSet>
      <dgm:spPr/>
    </dgm:pt>
  </dgm:ptLst>
  <dgm:cxnLst>
    <dgm:cxn modelId="{748DE80E-686F-48DC-BCD8-62E1057F89C9}" type="presOf" srcId="{FD290F03-CBC3-442F-9821-926FCFF3EEC9}" destId="{8DD34FB3-4F74-4420-931E-779733DDB376}" srcOrd="0" destOrd="0" presId="urn:microsoft.com/office/officeart/2018/2/layout/IconLabelList"/>
    <dgm:cxn modelId="{3EAF3518-E342-4753-82AF-63417C58A7EE}" type="presOf" srcId="{80119240-486E-4993-8730-6EDC62F4B1A4}" destId="{9C4F8F4C-2DB3-4E3B-ACFF-E215162B31BD}" srcOrd="0" destOrd="0" presId="urn:microsoft.com/office/officeart/2018/2/layout/IconLabelList"/>
    <dgm:cxn modelId="{6CC6C12B-0D2C-439B-BC63-07A6481A242D}" srcId="{80119240-486E-4993-8730-6EDC62F4B1A4}" destId="{E2F0F9EC-F418-4C4F-8802-A2024BB9A50C}" srcOrd="4" destOrd="0" parTransId="{798B10C5-121A-432B-B3B3-05312B8A022B}" sibTransId="{C3DA4F1F-6D83-489A-B60E-6E45BC45EC70}"/>
    <dgm:cxn modelId="{8F94B22D-C966-4E52-94E7-F1CBA53B7089}" srcId="{80119240-486E-4993-8730-6EDC62F4B1A4}" destId="{F33DED85-2F66-4018-8DDE-7372B1F790E7}" srcOrd="2" destOrd="0" parTransId="{77842659-F57F-44A8-BE13-685F1DF17A49}" sibTransId="{907FA504-E66C-4845-8C77-E0FD9657D012}"/>
    <dgm:cxn modelId="{D74EBC2D-76BC-4485-A8DC-DEE994CEA4CF}" srcId="{80119240-486E-4993-8730-6EDC62F4B1A4}" destId="{B923C776-9747-4ABF-B1BE-8D717AE07BC3}" srcOrd="6" destOrd="0" parTransId="{41B694F1-4B2E-42E4-A21D-A80E4C0C558F}" sibTransId="{FF9DB167-6AC8-4166-BC58-E9BB800AB124}"/>
    <dgm:cxn modelId="{18C2BF44-F4FB-4DDE-8117-AC2724AFC1E8}" type="presOf" srcId="{E2F0F9EC-F418-4C4F-8802-A2024BB9A50C}" destId="{E55D3C3E-2C48-43DA-AF6A-64F2764F2FF6}" srcOrd="0" destOrd="0" presId="urn:microsoft.com/office/officeart/2018/2/layout/IconLabelList"/>
    <dgm:cxn modelId="{102E2345-4BB7-4DE3-A6DA-6594B87979AC}" type="presOf" srcId="{866B29A3-7AD6-4BA3-9D1E-372D395C90A9}" destId="{E1D17822-F7A6-4230-AD6F-4D5EB6C867F5}" srcOrd="0" destOrd="0" presId="urn:microsoft.com/office/officeart/2018/2/layout/IconLabelList"/>
    <dgm:cxn modelId="{BE97A271-9A96-4E86-930F-727E9167A141}" srcId="{80119240-486E-4993-8730-6EDC62F4B1A4}" destId="{8659C9C8-6BF4-400D-B506-986810F1DD49}" srcOrd="0" destOrd="0" parTransId="{07FE96AA-3BDB-455C-92DA-7183388809F3}" sibTransId="{7EA209C0-0F6A-45E1-A08A-867FBE7F675B}"/>
    <dgm:cxn modelId="{38A87055-7F18-41AC-A2D4-29BE05732BAF}" type="presOf" srcId="{DFBF42B0-7921-4639-A82D-FCA045EC512F}" destId="{17340DA0-2A5B-48EE-A597-95D54F115135}" srcOrd="0" destOrd="0" presId="urn:microsoft.com/office/officeart/2018/2/layout/IconLabelList"/>
    <dgm:cxn modelId="{3BFFEC7E-E900-493A-A22C-43EB07C969D6}" srcId="{80119240-486E-4993-8730-6EDC62F4B1A4}" destId="{DFBF42B0-7921-4639-A82D-FCA045EC512F}" srcOrd="5" destOrd="0" parTransId="{B4447F42-A0AE-4A7C-9E4A-C05E832D18D4}" sibTransId="{9AA6434A-341E-4F54-8462-9E65B96F7964}"/>
    <dgm:cxn modelId="{91B0A8B6-2CE3-4F46-A0EA-41E38B3C3A27}" srcId="{80119240-486E-4993-8730-6EDC62F4B1A4}" destId="{866B29A3-7AD6-4BA3-9D1E-372D395C90A9}" srcOrd="1" destOrd="0" parTransId="{EA63837A-14D7-4A1F-8885-153070858964}" sibTransId="{6877D9C7-B7C6-4BF1-826D-F9D60F69F263}"/>
    <dgm:cxn modelId="{86A2E9B6-E419-4C7F-AC5F-3BF7B2E76B50}" type="presOf" srcId="{F33DED85-2F66-4018-8DDE-7372B1F790E7}" destId="{8AD19221-AF3E-4C43-BA5C-5F1ACF789B51}" srcOrd="0" destOrd="0" presId="urn:microsoft.com/office/officeart/2018/2/layout/IconLabelList"/>
    <dgm:cxn modelId="{B8062FC1-E6E9-49CD-979C-E6AD90F32C63}" type="presOf" srcId="{B923C776-9747-4ABF-B1BE-8D717AE07BC3}" destId="{7C9879E4-2751-44E2-A2E8-113B83A5BF04}" srcOrd="0" destOrd="0" presId="urn:microsoft.com/office/officeart/2018/2/layout/IconLabelList"/>
    <dgm:cxn modelId="{61A3A0C2-2BEA-4239-88B2-E309CFCB9720}" type="presOf" srcId="{8659C9C8-6BF4-400D-B506-986810F1DD49}" destId="{A05BF530-36BB-4BA2-A7CA-50CBA5B0BD43}" srcOrd="0" destOrd="0" presId="urn:microsoft.com/office/officeart/2018/2/layout/IconLabelList"/>
    <dgm:cxn modelId="{594FA5CC-CAC8-4803-B02F-6FBB3328C234}" srcId="{80119240-486E-4993-8730-6EDC62F4B1A4}" destId="{FD290F03-CBC3-442F-9821-926FCFF3EEC9}" srcOrd="3" destOrd="0" parTransId="{6D5CDEF3-C4B1-4966-B52D-DA7CCF007D4F}" sibTransId="{00DFD5BC-1A75-4A85-81BD-6985B61DEFD6}"/>
    <dgm:cxn modelId="{71EC5CA7-5B1F-466F-9DE8-B7DB7FB26DD1}" type="presParOf" srcId="{9C4F8F4C-2DB3-4E3B-ACFF-E215162B31BD}" destId="{CB98F384-FE51-4358-A722-7DE8331ED15C}" srcOrd="0" destOrd="0" presId="urn:microsoft.com/office/officeart/2018/2/layout/IconLabelList"/>
    <dgm:cxn modelId="{939FDFE5-97AE-4BC0-BD81-787CB3F80BA5}" type="presParOf" srcId="{CB98F384-FE51-4358-A722-7DE8331ED15C}" destId="{351D9728-AD95-4520-AF06-9E3D5C03C927}" srcOrd="0" destOrd="0" presId="urn:microsoft.com/office/officeart/2018/2/layout/IconLabelList"/>
    <dgm:cxn modelId="{AB4FCC62-5903-4C21-A5FA-8C371F0F1152}" type="presParOf" srcId="{CB98F384-FE51-4358-A722-7DE8331ED15C}" destId="{20B3E1A1-C061-4165-8A84-306F735D1234}" srcOrd="1" destOrd="0" presId="urn:microsoft.com/office/officeart/2018/2/layout/IconLabelList"/>
    <dgm:cxn modelId="{BB523476-69A4-4C9E-AD7A-28B3E43DC991}" type="presParOf" srcId="{CB98F384-FE51-4358-A722-7DE8331ED15C}" destId="{A05BF530-36BB-4BA2-A7CA-50CBA5B0BD43}" srcOrd="2" destOrd="0" presId="urn:microsoft.com/office/officeart/2018/2/layout/IconLabelList"/>
    <dgm:cxn modelId="{D08BFD53-0E36-4986-96C7-D0158E08B037}" type="presParOf" srcId="{9C4F8F4C-2DB3-4E3B-ACFF-E215162B31BD}" destId="{A0EFF3E1-52B0-465E-B672-F57A3F2D2CAC}" srcOrd="1" destOrd="0" presId="urn:microsoft.com/office/officeart/2018/2/layout/IconLabelList"/>
    <dgm:cxn modelId="{9D8C4077-6322-4C05-A8E3-CFC2F8272B55}" type="presParOf" srcId="{9C4F8F4C-2DB3-4E3B-ACFF-E215162B31BD}" destId="{6BACD9D6-6CB7-493D-BA3C-B8F836F807A2}" srcOrd="2" destOrd="0" presId="urn:microsoft.com/office/officeart/2018/2/layout/IconLabelList"/>
    <dgm:cxn modelId="{6B637C51-643E-4F10-890C-F1D5AE75993F}" type="presParOf" srcId="{6BACD9D6-6CB7-493D-BA3C-B8F836F807A2}" destId="{E12DAF1A-5D6F-4082-AFBD-8A6AEA2738AC}" srcOrd="0" destOrd="0" presId="urn:microsoft.com/office/officeart/2018/2/layout/IconLabelList"/>
    <dgm:cxn modelId="{A8EC8834-4D9D-459A-939A-DDA04F2E5276}" type="presParOf" srcId="{6BACD9D6-6CB7-493D-BA3C-B8F836F807A2}" destId="{FFB0C9BE-5739-4D97-9B63-B5D60B101382}" srcOrd="1" destOrd="0" presId="urn:microsoft.com/office/officeart/2018/2/layout/IconLabelList"/>
    <dgm:cxn modelId="{4C10F706-2419-477C-8CD9-CB03155929CB}" type="presParOf" srcId="{6BACD9D6-6CB7-493D-BA3C-B8F836F807A2}" destId="{E1D17822-F7A6-4230-AD6F-4D5EB6C867F5}" srcOrd="2" destOrd="0" presId="urn:microsoft.com/office/officeart/2018/2/layout/IconLabelList"/>
    <dgm:cxn modelId="{75104050-E89E-44EC-9510-19986A4F0CA6}" type="presParOf" srcId="{9C4F8F4C-2DB3-4E3B-ACFF-E215162B31BD}" destId="{527BEED1-FBC0-43AE-9BA8-699CDC456588}" srcOrd="3" destOrd="0" presId="urn:microsoft.com/office/officeart/2018/2/layout/IconLabelList"/>
    <dgm:cxn modelId="{EBCDBD1F-1938-4D2C-975D-7A356AAF77E2}" type="presParOf" srcId="{9C4F8F4C-2DB3-4E3B-ACFF-E215162B31BD}" destId="{AFC742FF-0E99-44FF-AD73-F93980C26FFF}" srcOrd="4" destOrd="0" presId="urn:microsoft.com/office/officeart/2018/2/layout/IconLabelList"/>
    <dgm:cxn modelId="{B29C5855-1CBF-4D52-ACDE-B292BB8F7E94}" type="presParOf" srcId="{AFC742FF-0E99-44FF-AD73-F93980C26FFF}" destId="{04E3CB32-82E7-47BF-9D93-E1241A4B3054}" srcOrd="0" destOrd="0" presId="urn:microsoft.com/office/officeart/2018/2/layout/IconLabelList"/>
    <dgm:cxn modelId="{C8B33C0F-CE6F-49C1-98D4-E87F44B560E2}" type="presParOf" srcId="{AFC742FF-0E99-44FF-AD73-F93980C26FFF}" destId="{05D0272C-AD21-492C-9AE8-EBCB957BB866}" srcOrd="1" destOrd="0" presId="urn:microsoft.com/office/officeart/2018/2/layout/IconLabelList"/>
    <dgm:cxn modelId="{6598BB1F-5014-495A-A86C-159467BCBD9E}" type="presParOf" srcId="{AFC742FF-0E99-44FF-AD73-F93980C26FFF}" destId="{8AD19221-AF3E-4C43-BA5C-5F1ACF789B51}" srcOrd="2" destOrd="0" presId="urn:microsoft.com/office/officeart/2018/2/layout/IconLabelList"/>
    <dgm:cxn modelId="{D36BFB6B-FB1F-465E-9935-9095535BB22F}" type="presParOf" srcId="{9C4F8F4C-2DB3-4E3B-ACFF-E215162B31BD}" destId="{64A86B99-C3F0-4FBF-BF9A-0CC1AAB9E305}" srcOrd="5" destOrd="0" presId="urn:microsoft.com/office/officeart/2018/2/layout/IconLabelList"/>
    <dgm:cxn modelId="{EE8756AB-2CC4-4D65-987C-E5B4199832F9}" type="presParOf" srcId="{9C4F8F4C-2DB3-4E3B-ACFF-E215162B31BD}" destId="{FA1A0794-7D61-414C-A1C4-AEE0842930E5}" srcOrd="6" destOrd="0" presId="urn:microsoft.com/office/officeart/2018/2/layout/IconLabelList"/>
    <dgm:cxn modelId="{FE2C8CE9-8094-4C00-BC87-041CB850DF5C}" type="presParOf" srcId="{FA1A0794-7D61-414C-A1C4-AEE0842930E5}" destId="{CE5247C1-53EA-4780-AAA2-AEA05AB9124A}" srcOrd="0" destOrd="0" presId="urn:microsoft.com/office/officeart/2018/2/layout/IconLabelList"/>
    <dgm:cxn modelId="{0EEFDB2E-BD8A-4A56-BBE1-8A81A411701D}" type="presParOf" srcId="{FA1A0794-7D61-414C-A1C4-AEE0842930E5}" destId="{2FCB0FD4-14C5-4895-8531-2B6C829249D3}" srcOrd="1" destOrd="0" presId="urn:microsoft.com/office/officeart/2018/2/layout/IconLabelList"/>
    <dgm:cxn modelId="{C34F3E8A-53A3-42B5-9F7D-F538D09A1129}" type="presParOf" srcId="{FA1A0794-7D61-414C-A1C4-AEE0842930E5}" destId="{8DD34FB3-4F74-4420-931E-779733DDB376}" srcOrd="2" destOrd="0" presId="urn:microsoft.com/office/officeart/2018/2/layout/IconLabelList"/>
    <dgm:cxn modelId="{D5DCB44C-5405-48F9-A9F6-7D028365087A}" type="presParOf" srcId="{9C4F8F4C-2DB3-4E3B-ACFF-E215162B31BD}" destId="{D468E421-FAD2-4AD9-BD51-3EA0911B16B0}" srcOrd="7" destOrd="0" presId="urn:microsoft.com/office/officeart/2018/2/layout/IconLabelList"/>
    <dgm:cxn modelId="{1D274061-D256-4A07-A7B6-8956F83D4ED5}" type="presParOf" srcId="{9C4F8F4C-2DB3-4E3B-ACFF-E215162B31BD}" destId="{1554780F-8409-4581-A7B1-7B8AB4E936A3}" srcOrd="8" destOrd="0" presId="urn:microsoft.com/office/officeart/2018/2/layout/IconLabelList"/>
    <dgm:cxn modelId="{A5BEF1BD-1622-4124-836C-21F5BEA803E8}" type="presParOf" srcId="{1554780F-8409-4581-A7B1-7B8AB4E936A3}" destId="{3690E79F-8034-4705-8EC8-C5683D93E09A}" srcOrd="0" destOrd="0" presId="urn:microsoft.com/office/officeart/2018/2/layout/IconLabelList"/>
    <dgm:cxn modelId="{9752763D-B4C1-4061-9BA5-0401EF679BD5}" type="presParOf" srcId="{1554780F-8409-4581-A7B1-7B8AB4E936A3}" destId="{2FD41BE1-6E6B-48B3-8CF5-7221A16C65E4}" srcOrd="1" destOrd="0" presId="urn:microsoft.com/office/officeart/2018/2/layout/IconLabelList"/>
    <dgm:cxn modelId="{467D6EC4-2C80-4963-B6E5-42329F356BA7}" type="presParOf" srcId="{1554780F-8409-4581-A7B1-7B8AB4E936A3}" destId="{E55D3C3E-2C48-43DA-AF6A-64F2764F2FF6}" srcOrd="2" destOrd="0" presId="urn:microsoft.com/office/officeart/2018/2/layout/IconLabelList"/>
    <dgm:cxn modelId="{92C715CF-1981-4239-A034-FE86BF621529}" type="presParOf" srcId="{9C4F8F4C-2DB3-4E3B-ACFF-E215162B31BD}" destId="{55819906-DFE9-40E5-B506-98D99F13E09D}" srcOrd="9" destOrd="0" presId="urn:microsoft.com/office/officeart/2018/2/layout/IconLabelList"/>
    <dgm:cxn modelId="{7389272E-2E32-4AAA-ADC0-BCA2DE8E47FD}" type="presParOf" srcId="{9C4F8F4C-2DB3-4E3B-ACFF-E215162B31BD}" destId="{FB9A6F33-676C-4F43-9D8A-CA8E1C556660}" srcOrd="10" destOrd="0" presId="urn:microsoft.com/office/officeart/2018/2/layout/IconLabelList"/>
    <dgm:cxn modelId="{1B9E8F92-B6D8-4EB0-B712-88554B28470E}" type="presParOf" srcId="{FB9A6F33-676C-4F43-9D8A-CA8E1C556660}" destId="{1F5E5979-64B9-4237-8754-80DFBE36DDF2}" srcOrd="0" destOrd="0" presId="urn:microsoft.com/office/officeart/2018/2/layout/IconLabelList"/>
    <dgm:cxn modelId="{FC170569-0F64-4311-B079-26F461B87628}" type="presParOf" srcId="{FB9A6F33-676C-4F43-9D8A-CA8E1C556660}" destId="{CD505D02-CA15-47AD-8BB0-00ADB3C1901E}" srcOrd="1" destOrd="0" presId="urn:microsoft.com/office/officeart/2018/2/layout/IconLabelList"/>
    <dgm:cxn modelId="{E925E681-3ECF-4E43-891C-FF106C28D2A2}" type="presParOf" srcId="{FB9A6F33-676C-4F43-9D8A-CA8E1C556660}" destId="{17340DA0-2A5B-48EE-A597-95D54F115135}" srcOrd="2" destOrd="0" presId="urn:microsoft.com/office/officeart/2018/2/layout/IconLabelList"/>
    <dgm:cxn modelId="{C932E009-B00A-447C-B923-53BC9D097018}" type="presParOf" srcId="{9C4F8F4C-2DB3-4E3B-ACFF-E215162B31BD}" destId="{FD05C935-CFB8-4E5A-81DC-2A9CF847DCE0}" srcOrd="11" destOrd="0" presId="urn:microsoft.com/office/officeart/2018/2/layout/IconLabelList"/>
    <dgm:cxn modelId="{0C6EA0BE-4DCC-479C-BDBD-3CA9B852274B}" type="presParOf" srcId="{9C4F8F4C-2DB3-4E3B-ACFF-E215162B31BD}" destId="{222FB2AB-7D93-468E-8E8A-84874355A6B6}" srcOrd="12" destOrd="0" presId="urn:microsoft.com/office/officeart/2018/2/layout/IconLabelList"/>
    <dgm:cxn modelId="{B1FA70E6-5620-406D-A760-13A45EF183D9}" type="presParOf" srcId="{222FB2AB-7D93-468E-8E8A-84874355A6B6}" destId="{16453296-904B-41B5-99D9-B4B48DAF67B6}" srcOrd="0" destOrd="0" presId="urn:microsoft.com/office/officeart/2018/2/layout/IconLabelList"/>
    <dgm:cxn modelId="{233CDE38-9FCD-4BCA-8A24-2F024E6625C0}" type="presParOf" srcId="{222FB2AB-7D93-468E-8E8A-84874355A6B6}" destId="{456C3D5F-7242-4EA6-8B32-C74D33687E53}" srcOrd="1" destOrd="0" presId="urn:microsoft.com/office/officeart/2018/2/layout/IconLabelList"/>
    <dgm:cxn modelId="{1FACAB6C-6EE0-44F4-A4D9-75A1F1BE5F4D}" type="presParOf" srcId="{222FB2AB-7D93-468E-8E8A-84874355A6B6}" destId="{7C9879E4-2751-44E2-A2E8-113B83A5BF04}"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268825-1D7D-44A4-B7C9-3FAF4E7ABBD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835392F-4BE0-4346-BE05-870E2BDFD5B3}">
      <dgm:prSet custT="1"/>
      <dgm:spPr/>
      <dgm:t>
        <a:bodyPr/>
        <a:lstStyle/>
        <a:p>
          <a:r>
            <a:rPr lang="en-US" sz="1400" dirty="0"/>
            <a:t>What wasn’t accepted as an answer and why</a:t>
          </a:r>
        </a:p>
      </dgm:t>
    </dgm:pt>
    <dgm:pt modelId="{A80913C7-91D3-456A-9540-999DBE269301}" type="parTrans" cxnId="{32DD78AF-09F2-4CBA-8E9A-0D11E3598B40}">
      <dgm:prSet/>
      <dgm:spPr/>
      <dgm:t>
        <a:bodyPr/>
        <a:lstStyle/>
        <a:p>
          <a:endParaRPr lang="en-US"/>
        </a:p>
      </dgm:t>
    </dgm:pt>
    <dgm:pt modelId="{55A9C5B5-DC26-4701-85B4-08C4F1633DBD}" type="sibTrans" cxnId="{32DD78AF-09F2-4CBA-8E9A-0D11E3598B40}">
      <dgm:prSet/>
      <dgm:spPr/>
      <dgm:t>
        <a:bodyPr/>
        <a:lstStyle/>
        <a:p>
          <a:endParaRPr lang="en-US"/>
        </a:p>
      </dgm:t>
    </dgm:pt>
    <dgm:pt modelId="{3D9C35DC-4419-47A5-BA27-2B0437991FC6}">
      <dgm:prSet custT="1"/>
      <dgm:spPr/>
      <dgm:t>
        <a:bodyPr/>
        <a:lstStyle/>
        <a:p>
          <a:r>
            <a:rPr lang="en-US" sz="1400" dirty="0"/>
            <a:t>Do not accept – she is a single parent, or she is unemployed = this is in the question </a:t>
          </a:r>
          <a:br>
            <a:rPr lang="en-US" sz="1400" dirty="0"/>
          </a:br>
          <a:r>
            <a:rPr lang="en-US" sz="1400" dirty="0"/>
            <a:t>so is a repeat.</a:t>
          </a:r>
        </a:p>
      </dgm:t>
    </dgm:pt>
    <dgm:pt modelId="{15A59EE1-0B60-44CA-9BAB-5295F1273D67}" type="parTrans" cxnId="{E57B0D2E-6133-4726-9F56-09E4E058241F}">
      <dgm:prSet/>
      <dgm:spPr/>
      <dgm:t>
        <a:bodyPr/>
        <a:lstStyle/>
        <a:p>
          <a:endParaRPr lang="en-US"/>
        </a:p>
      </dgm:t>
    </dgm:pt>
    <dgm:pt modelId="{02BB2B3B-085C-41D2-AB73-F6C73E06F553}" type="sibTrans" cxnId="{E57B0D2E-6133-4726-9F56-09E4E058241F}">
      <dgm:prSet/>
      <dgm:spPr/>
      <dgm:t>
        <a:bodyPr/>
        <a:lstStyle/>
        <a:p>
          <a:endParaRPr lang="en-US"/>
        </a:p>
      </dgm:t>
    </dgm:pt>
    <dgm:pt modelId="{C6965380-7390-4670-AC2F-37D02774A8BF}">
      <dgm:prSet custT="1"/>
      <dgm:spPr/>
      <dgm:t>
        <a:bodyPr/>
        <a:lstStyle/>
        <a:p>
          <a:r>
            <a:rPr lang="en-US" sz="1400" dirty="0"/>
            <a:t>Give benefit of doubt – taking care of children </a:t>
          </a:r>
        </a:p>
      </dgm:t>
    </dgm:pt>
    <dgm:pt modelId="{A951DC75-90E8-4363-8A06-E743B46D87B8}" type="parTrans" cxnId="{38F9E230-0ACF-4A24-8369-8A2531EAFEA0}">
      <dgm:prSet/>
      <dgm:spPr/>
      <dgm:t>
        <a:bodyPr/>
        <a:lstStyle/>
        <a:p>
          <a:endParaRPr lang="en-US"/>
        </a:p>
      </dgm:t>
    </dgm:pt>
    <dgm:pt modelId="{7C10858E-DCF3-47D1-B59F-E659467937D8}" type="sibTrans" cxnId="{38F9E230-0ACF-4A24-8369-8A2531EAFEA0}">
      <dgm:prSet/>
      <dgm:spPr/>
      <dgm:t>
        <a:bodyPr/>
        <a:lstStyle/>
        <a:p>
          <a:endParaRPr lang="en-US"/>
        </a:p>
      </dgm:t>
    </dgm:pt>
    <dgm:pt modelId="{F9F6E98B-14DE-4BB7-B562-46F9C391DA05}">
      <dgm:prSet custT="1"/>
      <dgm:spPr/>
      <dgm:t>
        <a:bodyPr/>
        <a:lstStyle/>
        <a:p>
          <a:r>
            <a:rPr lang="en-US" sz="1400" dirty="0"/>
            <a:t>Do not accept – lack of transport on its own, must relate to cost</a:t>
          </a:r>
        </a:p>
      </dgm:t>
    </dgm:pt>
    <dgm:pt modelId="{1B8058DC-61B5-4EB7-810E-D9B51B4D1F7B}" type="parTrans" cxnId="{201CC805-7044-4748-966E-8A2DEBE7E1F4}">
      <dgm:prSet/>
      <dgm:spPr/>
      <dgm:t>
        <a:bodyPr/>
        <a:lstStyle/>
        <a:p>
          <a:endParaRPr lang="en-US"/>
        </a:p>
      </dgm:t>
    </dgm:pt>
    <dgm:pt modelId="{7F3AC9F8-C4AE-448D-A6EF-497444153EDB}" type="sibTrans" cxnId="{201CC805-7044-4748-966E-8A2DEBE7E1F4}">
      <dgm:prSet/>
      <dgm:spPr/>
      <dgm:t>
        <a:bodyPr/>
        <a:lstStyle/>
        <a:p>
          <a:endParaRPr lang="en-US"/>
        </a:p>
      </dgm:t>
    </dgm:pt>
    <dgm:pt modelId="{5F539D7E-C93D-4657-B891-96054CD76B64}" type="pres">
      <dgm:prSet presAssocID="{56268825-1D7D-44A4-B7C9-3FAF4E7ABBD1}" presName="root" presStyleCnt="0">
        <dgm:presLayoutVars>
          <dgm:dir/>
          <dgm:resizeHandles val="exact"/>
        </dgm:presLayoutVars>
      </dgm:prSet>
      <dgm:spPr/>
    </dgm:pt>
    <dgm:pt modelId="{CEA91882-E3D7-4FC8-982F-23211F2FEB01}" type="pres">
      <dgm:prSet presAssocID="{8835392F-4BE0-4346-BE05-870E2BDFD5B3}" presName="compNode" presStyleCnt="0"/>
      <dgm:spPr/>
    </dgm:pt>
    <dgm:pt modelId="{BD53FD61-AC05-449E-8FF2-47CA34381FDA}" type="pres">
      <dgm:prSet presAssocID="{8835392F-4BE0-4346-BE05-870E2BDFD5B3}" presName="bgRect" presStyleLbl="bgShp" presStyleIdx="0" presStyleCnt="4"/>
      <dgm:spPr>
        <a:solidFill>
          <a:srgbClr val="E8E8ED"/>
        </a:solidFill>
      </dgm:spPr>
    </dgm:pt>
    <dgm:pt modelId="{38E57EEF-0F94-4EF0-99B9-29E59FB133BE}" type="pres">
      <dgm:prSet presAssocID="{8835392F-4BE0-4346-BE05-870E2BDFD5B3}"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ctionary Remove"/>
        </a:ext>
      </dgm:extLst>
    </dgm:pt>
    <dgm:pt modelId="{20AABDFE-4C0B-4F1A-9075-4D6E5EAF7A24}" type="pres">
      <dgm:prSet presAssocID="{8835392F-4BE0-4346-BE05-870E2BDFD5B3}" presName="spaceRect" presStyleCnt="0"/>
      <dgm:spPr/>
    </dgm:pt>
    <dgm:pt modelId="{4C2F429E-02EF-4641-B72A-642E167C8586}" type="pres">
      <dgm:prSet presAssocID="{8835392F-4BE0-4346-BE05-870E2BDFD5B3}" presName="parTx" presStyleLbl="revTx" presStyleIdx="0" presStyleCnt="4">
        <dgm:presLayoutVars>
          <dgm:chMax val="0"/>
          <dgm:chPref val="0"/>
        </dgm:presLayoutVars>
      </dgm:prSet>
      <dgm:spPr/>
    </dgm:pt>
    <dgm:pt modelId="{5F2E506A-F692-42F7-A826-ACFC9397574B}" type="pres">
      <dgm:prSet presAssocID="{55A9C5B5-DC26-4701-85B4-08C4F1633DBD}" presName="sibTrans" presStyleCnt="0"/>
      <dgm:spPr/>
    </dgm:pt>
    <dgm:pt modelId="{445F843B-96D1-486F-8D9D-FA2B3844A5FD}" type="pres">
      <dgm:prSet presAssocID="{3D9C35DC-4419-47A5-BA27-2B0437991FC6}" presName="compNode" presStyleCnt="0"/>
      <dgm:spPr/>
    </dgm:pt>
    <dgm:pt modelId="{634D1561-7618-4C13-84DD-C6AC6BE47C41}" type="pres">
      <dgm:prSet presAssocID="{3D9C35DC-4419-47A5-BA27-2B0437991FC6}" presName="bgRect" presStyleLbl="bgShp" presStyleIdx="1" presStyleCnt="4"/>
      <dgm:spPr>
        <a:solidFill>
          <a:srgbClr val="E8E8ED"/>
        </a:solidFill>
      </dgm:spPr>
    </dgm:pt>
    <dgm:pt modelId="{78C70D04-2383-4081-B7D5-1314B6B9084C}" type="pres">
      <dgm:prSet presAssocID="{3D9C35DC-4419-47A5-BA27-2B0437991FC6}"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amily"/>
        </a:ext>
      </dgm:extLst>
    </dgm:pt>
    <dgm:pt modelId="{76500621-C5FE-4CDD-97CE-2456523DB739}" type="pres">
      <dgm:prSet presAssocID="{3D9C35DC-4419-47A5-BA27-2B0437991FC6}" presName="spaceRect" presStyleCnt="0"/>
      <dgm:spPr/>
    </dgm:pt>
    <dgm:pt modelId="{AC0700CA-1DD6-40E9-82B5-22BECDB058BC}" type="pres">
      <dgm:prSet presAssocID="{3D9C35DC-4419-47A5-BA27-2B0437991FC6}" presName="parTx" presStyleLbl="revTx" presStyleIdx="1" presStyleCnt="4">
        <dgm:presLayoutVars>
          <dgm:chMax val="0"/>
          <dgm:chPref val="0"/>
        </dgm:presLayoutVars>
      </dgm:prSet>
      <dgm:spPr/>
    </dgm:pt>
    <dgm:pt modelId="{01CA3EAE-D71E-4629-942F-9C6913A0353F}" type="pres">
      <dgm:prSet presAssocID="{02BB2B3B-085C-41D2-AB73-F6C73E06F553}" presName="sibTrans" presStyleCnt="0"/>
      <dgm:spPr/>
    </dgm:pt>
    <dgm:pt modelId="{2F8C59AA-AE2A-4A6A-A5D0-AD50813D61B8}" type="pres">
      <dgm:prSet presAssocID="{C6965380-7390-4670-AC2F-37D02774A8BF}" presName="compNode" presStyleCnt="0"/>
      <dgm:spPr/>
    </dgm:pt>
    <dgm:pt modelId="{10BB35D3-33D1-4448-AB62-5A6810F2560B}" type="pres">
      <dgm:prSet presAssocID="{C6965380-7390-4670-AC2F-37D02774A8BF}" presName="bgRect" presStyleLbl="bgShp" presStyleIdx="2" presStyleCnt="4"/>
      <dgm:spPr>
        <a:solidFill>
          <a:srgbClr val="E8E8ED"/>
        </a:solidFill>
      </dgm:spPr>
    </dgm:pt>
    <dgm:pt modelId="{CEE27047-6E95-4F81-8BA0-04901849D28D}" type="pres">
      <dgm:prSet presAssocID="{C6965380-7390-4670-AC2F-37D02774A8BF}"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elationship"/>
        </a:ext>
      </dgm:extLst>
    </dgm:pt>
    <dgm:pt modelId="{73640AA5-6295-4DDB-AB33-939C05DD4BAF}" type="pres">
      <dgm:prSet presAssocID="{C6965380-7390-4670-AC2F-37D02774A8BF}" presName="spaceRect" presStyleCnt="0"/>
      <dgm:spPr/>
    </dgm:pt>
    <dgm:pt modelId="{CD275F2E-EA48-44D5-A59E-BE9B40F0768E}" type="pres">
      <dgm:prSet presAssocID="{C6965380-7390-4670-AC2F-37D02774A8BF}" presName="parTx" presStyleLbl="revTx" presStyleIdx="2" presStyleCnt="4">
        <dgm:presLayoutVars>
          <dgm:chMax val="0"/>
          <dgm:chPref val="0"/>
        </dgm:presLayoutVars>
      </dgm:prSet>
      <dgm:spPr/>
    </dgm:pt>
    <dgm:pt modelId="{6AF29F64-C4CA-4E27-B487-F8277A6255D9}" type="pres">
      <dgm:prSet presAssocID="{7C10858E-DCF3-47D1-B59F-E659467937D8}" presName="sibTrans" presStyleCnt="0"/>
      <dgm:spPr/>
    </dgm:pt>
    <dgm:pt modelId="{6A0F172D-2744-4D19-93D9-9C4ED04AFC9E}" type="pres">
      <dgm:prSet presAssocID="{F9F6E98B-14DE-4BB7-B562-46F9C391DA05}" presName="compNode" presStyleCnt="0"/>
      <dgm:spPr/>
    </dgm:pt>
    <dgm:pt modelId="{AB4BD173-5462-41BD-A6A9-6B6970B55917}" type="pres">
      <dgm:prSet presAssocID="{F9F6E98B-14DE-4BB7-B562-46F9C391DA05}" presName="bgRect" presStyleLbl="bgShp" presStyleIdx="3" presStyleCnt="4"/>
      <dgm:spPr>
        <a:solidFill>
          <a:srgbClr val="E8E8ED"/>
        </a:solidFill>
      </dgm:spPr>
    </dgm:pt>
    <dgm:pt modelId="{AF82F628-04FE-4C30-A06F-CF6EE3906A04}" type="pres">
      <dgm:prSet presAssocID="{F9F6E98B-14DE-4BB7-B562-46F9C391DA05}"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Accept"/>
        </a:ext>
      </dgm:extLst>
    </dgm:pt>
    <dgm:pt modelId="{15445CE9-D84A-4CD4-882B-B9E26F826C83}" type="pres">
      <dgm:prSet presAssocID="{F9F6E98B-14DE-4BB7-B562-46F9C391DA05}" presName="spaceRect" presStyleCnt="0"/>
      <dgm:spPr/>
    </dgm:pt>
    <dgm:pt modelId="{2200BADB-AA2B-4E32-AA6A-63F7B7729D7A}" type="pres">
      <dgm:prSet presAssocID="{F9F6E98B-14DE-4BB7-B562-46F9C391DA05}" presName="parTx" presStyleLbl="revTx" presStyleIdx="3" presStyleCnt="4">
        <dgm:presLayoutVars>
          <dgm:chMax val="0"/>
          <dgm:chPref val="0"/>
        </dgm:presLayoutVars>
      </dgm:prSet>
      <dgm:spPr/>
    </dgm:pt>
  </dgm:ptLst>
  <dgm:cxnLst>
    <dgm:cxn modelId="{201CC805-7044-4748-966E-8A2DEBE7E1F4}" srcId="{56268825-1D7D-44A4-B7C9-3FAF4E7ABBD1}" destId="{F9F6E98B-14DE-4BB7-B562-46F9C391DA05}" srcOrd="3" destOrd="0" parTransId="{1B8058DC-61B5-4EB7-810E-D9B51B4D1F7B}" sibTransId="{7F3AC9F8-C4AE-448D-A6EF-497444153EDB}"/>
    <dgm:cxn modelId="{1ACE310A-456F-4860-B20F-626B4C32409E}" type="presOf" srcId="{8835392F-4BE0-4346-BE05-870E2BDFD5B3}" destId="{4C2F429E-02EF-4641-B72A-642E167C8586}" srcOrd="0" destOrd="0" presId="urn:microsoft.com/office/officeart/2018/2/layout/IconVerticalSolidList"/>
    <dgm:cxn modelId="{FA662B24-DF8F-4389-B90C-AD3743DCBFB4}" type="presOf" srcId="{F9F6E98B-14DE-4BB7-B562-46F9C391DA05}" destId="{2200BADB-AA2B-4E32-AA6A-63F7B7729D7A}" srcOrd="0" destOrd="0" presId="urn:microsoft.com/office/officeart/2018/2/layout/IconVerticalSolidList"/>
    <dgm:cxn modelId="{E57B0D2E-6133-4726-9F56-09E4E058241F}" srcId="{56268825-1D7D-44A4-B7C9-3FAF4E7ABBD1}" destId="{3D9C35DC-4419-47A5-BA27-2B0437991FC6}" srcOrd="1" destOrd="0" parTransId="{15A59EE1-0B60-44CA-9BAB-5295F1273D67}" sibTransId="{02BB2B3B-085C-41D2-AB73-F6C73E06F553}"/>
    <dgm:cxn modelId="{38F9E230-0ACF-4A24-8369-8A2531EAFEA0}" srcId="{56268825-1D7D-44A4-B7C9-3FAF4E7ABBD1}" destId="{C6965380-7390-4670-AC2F-37D02774A8BF}" srcOrd="2" destOrd="0" parTransId="{A951DC75-90E8-4363-8A06-E743B46D87B8}" sibTransId="{7C10858E-DCF3-47D1-B59F-E659467937D8}"/>
    <dgm:cxn modelId="{F1CE197F-7518-404F-AD17-10981DC565C7}" type="presOf" srcId="{3D9C35DC-4419-47A5-BA27-2B0437991FC6}" destId="{AC0700CA-1DD6-40E9-82B5-22BECDB058BC}" srcOrd="0" destOrd="0" presId="urn:microsoft.com/office/officeart/2018/2/layout/IconVerticalSolidList"/>
    <dgm:cxn modelId="{BA7FE7A9-9643-4812-827E-5FF38A236A75}" type="presOf" srcId="{56268825-1D7D-44A4-B7C9-3FAF4E7ABBD1}" destId="{5F539D7E-C93D-4657-B891-96054CD76B64}" srcOrd="0" destOrd="0" presId="urn:microsoft.com/office/officeart/2018/2/layout/IconVerticalSolidList"/>
    <dgm:cxn modelId="{32DD78AF-09F2-4CBA-8E9A-0D11E3598B40}" srcId="{56268825-1D7D-44A4-B7C9-3FAF4E7ABBD1}" destId="{8835392F-4BE0-4346-BE05-870E2BDFD5B3}" srcOrd="0" destOrd="0" parTransId="{A80913C7-91D3-456A-9540-999DBE269301}" sibTransId="{55A9C5B5-DC26-4701-85B4-08C4F1633DBD}"/>
    <dgm:cxn modelId="{F294F3C4-5CE0-4C29-90D9-725E587D0113}" type="presOf" srcId="{C6965380-7390-4670-AC2F-37D02774A8BF}" destId="{CD275F2E-EA48-44D5-A59E-BE9B40F0768E}" srcOrd="0" destOrd="0" presId="urn:microsoft.com/office/officeart/2018/2/layout/IconVerticalSolidList"/>
    <dgm:cxn modelId="{834007FE-B658-4219-BD12-980D02D2F81C}" type="presParOf" srcId="{5F539D7E-C93D-4657-B891-96054CD76B64}" destId="{CEA91882-E3D7-4FC8-982F-23211F2FEB01}" srcOrd="0" destOrd="0" presId="urn:microsoft.com/office/officeart/2018/2/layout/IconVerticalSolidList"/>
    <dgm:cxn modelId="{CE8E32E6-86F4-4608-9160-889AC7848665}" type="presParOf" srcId="{CEA91882-E3D7-4FC8-982F-23211F2FEB01}" destId="{BD53FD61-AC05-449E-8FF2-47CA34381FDA}" srcOrd="0" destOrd="0" presId="urn:microsoft.com/office/officeart/2018/2/layout/IconVerticalSolidList"/>
    <dgm:cxn modelId="{8DCBA6D5-666F-4428-9575-EDE5805E56C5}" type="presParOf" srcId="{CEA91882-E3D7-4FC8-982F-23211F2FEB01}" destId="{38E57EEF-0F94-4EF0-99B9-29E59FB133BE}" srcOrd="1" destOrd="0" presId="urn:microsoft.com/office/officeart/2018/2/layout/IconVerticalSolidList"/>
    <dgm:cxn modelId="{3B4F5693-6912-4ECB-8845-699E0DE088C1}" type="presParOf" srcId="{CEA91882-E3D7-4FC8-982F-23211F2FEB01}" destId="{20AABDFE-4C0B-4F1A-9075-4D6E5EAF7A24}" srcOrd="2" destOrd="0" presId="urn:microsoft.com/office/officeart/2018/2/layout/IconVerticalSolidList"/>
    <dgm:cxn modelId="{07084CC1-CF6B-4EBF-A999-0F981FE087FA}" type="presParOf" srcId="{CEA91882-E3D7-4FC8-982F-23211F2FEB01}" destId="{4C2F429E-02EF-4641-B72A-642E167C8586}" srcOrd="3" destOrd="0" presId="urn:microsoft.com/office/officeart/2018/2/layout/IconVerticalSolidList"/>
    <dgm:cxn modelId="{1FAD5DA1-D509-4AB3-9BF0-DD35DFBBB38C}" type="presParOf" srcId="{5F539D7E-C93D-4657-B891-96054CD76B64}" destId="{5F2E506A-F692-42F7-A826-ACFC9397574B}" srcOrd="1" destOrd="0" presId="urn:microsoft.com/office/officeart/2018/2/layout/IconVerticalSolidList"/>
    <dgm:cxn modelId="{467B5CD4-831E-4AD5-888C-6CFA6E860EA6}" type="presParOf" srcId="{5F539D7E-C93D-4657-B891-96054CD76B64}" destId="{445F843B-96D1-486F-8D9D-FA2B3844A5FD}" srcOrd="2" destOrd="0" presId="urn:microsoft.com/office/officeart/2018/2/layout/IconVerticalSolidList"/>
    <dgm:cxn modelId="{A8795C78-AC8C-4F16-A8A6-45404DF428A0}" type="presParOf" srcId="{445F843B-96D1-486F-8D9D-FA2B3844A5FD}" destId="{634D1561-7618-4C13-84DD-C6AC6BE47C41}" srcOrd="0" destOrd="0" presId="urn:microsoft.com/office/officeart/2018/2/layout/IconVerticalSolidList"/>
    <dgm:cxn modelId="{504588DE-67CF-468C-8C72-4E793CE4C898}" type="presParOf" srcId="{445F843B-96D1-486F-8D9D-FA2B3844A5FD}" destId="{78C70D04-2383-4081-B7D5-1314B6B9084C}" srcOrd="1" destOrd="0" presId="urn:microsoft.com/office/officeart/2018/2/layout/IconVerticalSolidList"/>
    <dgm:cxn modelId="{0B6E751B-2744-4CB0-BA18-90517E655106}" type="presParOf" srcId="{445F843B-96D1-486F-8D9D-FA2B3844A5FD}" destId="{76500621-C5FE-4CDD-97CE-2456523DB739}" srcOrd="2" destOrd="0" presId="urn:microsoft.com/office/officeart/2018/2/layout/IconVerticalSolidList"/>
    <dgm:cxn modelId="{7A359D3E-8B1D-4BF0-A833-65FFCE71E630}" type="presParOf" srcId="{445F843B-96D1-486F-8D9D-FA2B3844A5FD}" destId="{AC0700CA-1DD6-40E9-82B5-22BECDB058BC}" srcOrd="3" destOrd="0" presId="urn:microsoft.com/office/officeart/2018/2/layout/IconVerticalSolidList"/>
    <dgm:cxn modelId="{6C7C4B46-0AE1-46CF-B571-110F4233872B}" type="presParOf" srcId="{5F539D7E-C93D-4657-B891-96054CD76B64}" destId="{01CA3EAE-D71E-4629-942F-9C6913A0353F}" srcOrd="3" destOrd="0" presId="urn:microsoft.com/office/officeart/2018/2/layout/IconVerticalSolidList"/>
    <dgm:cxn modelId="{FA4ADAF1-1F46-4ADA-8F43-13A2FD25AC51}" type="presParOf" srcId="{5F539D7E-C93D-4657-B891-96054CD76B64}" destId="{2F8C59AA-AE2A-4A6A-A5D0-AD50813D61B8}" srcOrd="4" destOrd="0" presId="urn:microsoft.com/office/officeart/2018/2/layout/IconVerticalSolidList"/>
    <dgm:cxn modelId="{CD6467B8-AE6E-4812-B781-D854708A6412}" type="presParOf" srcId="{2F8C59AA-AE2A-4A6A-A5D0-AD50813D61B8}" destId="{10BB35D3-33D1-4448-AB62-5A6810F2560B}" srcOrd="0" destOrd="0" presId="urn:microsoft.com/office/officeart/2018/2/layout/IconVerticalSolidList"/>
    <dgm:cxn modelId="{EEB6374C-82AD-4C5E-B58C-16329005833D}" type="presParOf" srcId="{2F8C59AA-AE2A-4A6A-A5D0-AD50813D61B8}" destId="{CEE27047-6E95-4F81-8BA0-04901849D28D}" srcOrd="1" destOrd="0" presId="urn:microsoft.com/office/officeart/2018/2/layout/IconVerticalSolidList"/>
    <dgm:cxn modelId="{282AF78E-C264-4566-A031-C84D75FE63D2}" type="presParOf" srcId="{2F8C59AA-AE2A-4A6A-A5D0-AD50813D61B8}" destId="{73640AA5-6295-4DDB-AB33-939C05DD4BAF}" srcOrd="2" destOrd="0" presId="urn:microsoft.com/office/officeart/2018/2/layout/IconVerticalSolidList"/>
    <dgm:cxn modelId="{93AD212A-2788-4EFB-BB7D-3D7FFB48BE82}" type="presParOf" srcId="{2F8C59AA-AE2A-4A6A-A5D0-AD50813D61B8}" destId="{CD275F2E-EA48-44D5-A59E-BE9B40F0768E}" srcOrd="3" destOrd="0" presId="urn:microsoft.com/office/officeart/2018/2/layout/IconVerticalSolidList"/>
    <dgm:cxn modelId="{5DAC2B1D-51D3-4E25-83E6-ABA530CAC3E4}" type="presParOf" srcId="{5F539D7E-C93D-4657-B891-96054CD76B64}" destId="{6AF29F64-C4CA-4E27-B487-F8277A6255D9}" srcOrd="5" destOrd="0" presId="urn:microsoft.com/office/officeart/2018/2/layout/IconVerticalSolidList"/>
    <dgm:cxn modelId="{78B7CBD8-E18F-4F7C-8F00-382B1CFB419D}" type="presParOf" srcId="{5F539D7E-C93D-4657-B891-96054CD76B64}" destId="{6A0F172D-2744-4D19-93D9-9C4ED04AFC9E}" srcOrd="6" destOrd="0" presId="urn:microsoft.com/office/officeart/2018/2/layout/IconVerticalSolidList"/>
    <dgm:cxn modelId="{E9A4961E-D3FF-4F37-8CE6-DB8C8D077C05}" type="presParOf" srcId="{6A0F172D-2744-4D19-93D9-9C4ED04AFC9E}" destId="{AB4BD173-5462-41BD-A6A9-6B6970B55917}" srcOrd="0" destOrd="0" presId="urn:microsoft.com/office/officeart/2018/2/layout/IconVerticalSolidList"/>
    <dgm:cxn modelId="{3FB93587-E39E-4C98-8ECF-E81C25360753}" type="presParOf" srcId="{6A0F172D-2744-4D19-93D9-9C4ED04AFC9E}" destId="{AF82F628-04FE-4C30-A06F-CF6EE3906A04}" srcOrd="1" destOrd="0" presId="urn:microsoft.com/office/officeart/2018/2/layout/IconVerticalSolidList"/>
    <dgm:cxn modelId="{A85B722B-AA62-4145-97CC-318E11C7A576}" type="presParOf" srcId="{6A0F172D-2744-4D19-93D9-9C4ED04AFC9E}" destId="{15445CE9-D84A-4CD4-882B-B9E26F826C83}" srcOrd="2" destOrd="0" presId="urn:microsoft.com/office/officeart/2018/2/layout/IconVerticalSolidList"/>
    <dgm:cxn modelId="{EC756438-4F8F-477C-B45E-10C9B98C0A76}" type="presParOf" srcId="{6A0F172D-2744-4D19-93D9-9C4ED04AFC9E}" destId="{2200BADB-AA2B-4E32-AA6A-63F7B7729D7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76F8412-7DC9-49FE-8741-EF8BCA7FA6A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CEEEBBB-9BF8-4436-BBD4-2349B77801AB}">
      <dgm:prSet custT="1"/>
      <dgm:spPr/>
      <dgm:t>
        <a:bodyPr/>
        <a:lstStyle/>
        <a:p>
          <a:r>
            <a:rPr lang="en-US" sz="1400" dirty="0"/>
            <a:t>Providing appropriate activity options/family-based activities  </a:t>
          </a:r>
        </a:p>
      </dgm:t>
    </dgm:pt>
    <dgm:pt modelId="{F658002E-5298-4AAD-86C1-358A781D12EB}" type="parTrans" cxnId="{814901F7-D6A2-475A-A4CE-BA5987676EFB}">
      <dgm:prSet/>
      <dgm:spPr/>
      <dgm:t>
        <a:bodyPr/>
        <a:lstStyle/>
        <a:p>
          <a:endParaRPr lang="en-US"/>
        </a:p>
      </dgm:t>
    </dgm:pt>
    <dgm:pt modelId="{F0A5D362-4190-4546-B846-47EE4B4D7ADE}" type="sibTrans" cxnId="{814901F7-D6A2-475A-A4CE-BA5987676EFB}">
      <dgm:prSet/>
      <dgm:spPr/>
      <dgm:t>
        <a:bodyPr/>
        <a:lstStyle/>
        <a:p>
          <a:endParaRPr lang="en-US"/>
        </a:p>
      </dgm:t>
    </dgm:pt>
    <dgm:pt modelId="{1750A152-D4C2-4B9A-92E7-43BF46B40732}">
      <dgm:prSet custT="1"/>
      <dgm:spPr/>
      <dgm:t>
        <a:bodyPr/>
        <a:lstStyle/>
        <a:p>
          <a:r>
            <a:rPr lang="en-US" sz="1400" dirty="0"/>
            <a:t>Programming/appropriate timing of sessions</a:t>
          </a:r>
        </a:p>
      </dgm:t>
    </dgm:pt>
    <dgm:pt modelId="{8623107A-BB84-4B19-8368-6D01DAA6F179}" type="parTrans" cxnId="{7E7BD488-E6ED-42FA-AF82-00EE9E1FE200}">
      <dgm:prSet/>
      <dgm:spPr/>
      <dgm:t>
        <a:bodyPr/>
        <a:lstStyle/>
        <a:p>
          <a:endParaRPr lang="en-US"/>
        </a:p>
      </dgm:t>
    </dgm:pt>
    <dgm:pt modelId="{4994698C-69B7-4E9E-9C6B-3332D104F228}" type="sibTrans" cxnId="{7E7BD488-E6ED-42FA-AF82-00EE9E1FE200}">
      <dgm:prSet/>
      <dgm:spPr/>
      <dgm:t>
        <a:bodyPr/>
        <a:lstStyle/>
        <a:p>
          <a:endParaRPr lang="en-US"/>
        </a:p>
      </dgm:t>
    </dgm:pt>
    <dgm:pt modelId="{4E1700DC-161D-4886-8412-83A45C1E0D27}">
      <dgm:prSet custT="1"/>
      <dgm:spPr/>
      <dgm:t>
        <a:bodyPr/>
        <a:lstStyle/>
        <a:p>
          <a:r>
            <a:rPr lang="en-US" sz="1400" dirty="0"/>
            <a:t>Reduction in cost/subsidized sessions </a:t>
          </a:r>
        </a:p>
      </dgm:t>
    </dgm:pt>
    <dgm:pt modelId="{F94868A1-9486-452C-86A7-D9018B5D7207}" type="parTrans" cxnId="{17360EEF-8004-45D1-9FA3-0456CCE4F140}">
      <dgm:prSet/>
      <dgm:spPr/>
      <dgm:t>
        <a:bodyPr/>
        <a:lstStyle/>
        <a:p>
          <a:endParaRPr lang="en-US"/>
        </a:p>
      </dgm:t>
    </dgm:pt>
    <dgm:pt modelId="{57D86A2D-B299-4410-A72E-97BD3BD14702}" type="sibTrans" cxnId="{17360EEF-8004-45D1-9FA3-0456CCE4F140}">
      <dgm:prSet/>
      <dgm:spPr/>
      <dgm:t>
        <a:bodyPr/>
        <a:lstStyle/>
        <a:p>
          <a:endParaRPr lang="en-US"/>
        </a:p>
      </dgm:t>
    </dgm:pt>
    <dgm:pt modelId="{3E1F6F3C-BDE1-4CEF-A64F-273F49D3C2A3}">
      <dgm:prSet custT="1"/>
      <dgm:spPr/>
      <dgm:t>
        <a:bodyPr/>
        <a:lstStyle/>
        <a:p>
          <a:r>
            <a:rPr lang="en-US" sz="1400" dirty="0"/>
            <a:t>Providing childcare/crèche (BOD ‘get someone to look after the children’)</a:t>
          </a:r>
        </a:p>
      </dgm:t>
    </dgm:pt>
    <dgm:pt modelId="{23FFFE66-20EC-4E56-9C72-E71B866FD7E5}" type="parTrans" cxnId="{C55A0D14-751C-420F-8C92-E8945F2B7463}">
      <dgm:prSet/>
      <dgm:spPr/>
      <dgm:t>
        <a:bodyPr/>
        <a:lstStyle/>
        <a:p>
          <a:endParaRPr lang="en-US"/>
        </a:p>
      </dgm:t>
    </dgm:pt>
    <dgm:pt modelId="{F4CEA0E8-297C-4B37-9478-E3BE93B42F66}" type="sibTrans" cxnId="{C55A0D14-751C-420F-8C92-E8945F2B7463}">
      <dgm:prSet/>
      <dgm:spPr/>
      <dgm:t>
        <a:bodyPr/>
        <a:lstStyle/>
        <a:p>
          <a:endParaRPr lang="en-US"/>
        </a:p>
      </dgm:t>
    </dgm:pt>
    <dgm:pt modelId="{83578A8A-A962-4DD1-9162-9E9DB3DF4CA6}" type="pres">
      <dgm:prSet presAssocID="{876F8412-7DC9-49FE-8741-EF8BCA7FA6A6}" presName="root" presStyleCnt="0">
        <dgm:presLayoutVars>
          <dgm:dir/>
          <dgm:resizeHandles val="exact"/>
        </dgm:presLayoutVars>
      </dgm:prSet>
      <dgm:spPr/>
    </dgm:pt>
    <dgm:pt modelId="{F1C8389C-21B9-4C2E-9FB8-47CB69BE279D}" type="pres">
      <dgm:prSet presAssocID="{9CEEEBBB-9BF8-4436-BBD4-2349B77801AB}" presName="compNode" presStyleCnt="0"/>
      <dgm:spPr/>
    </dgm:pt>
    <dgm:pt modelId="{C9023669-4D5D-4733-9424-0381E313E02F}" type="pres">
      <dgm:prSet presAssocID="{9CEEEBBB-9BF8-4436-BBD4-2349B77801AB}" presName="bgRect" presStyleLbl="bgShp" presStyleIdx="0" presStyleCnt="4"/>
      <dgm:spPr>
        <a:solidFill>
          <a:srgbClr val="E8E8ED"/>
        </a:solidFill>
      </dgm:spPr>
    </dgm:pt>
    <dgm:pt modelId="{8651B3E4-F841-47A3-9798-E58D3E0C6880}" type="pres">
      <dgm:prSet presAssocID="{9CEEEBBB-9BF8-4436-BBD4-2349B77801AB}"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nfluencer"/>
        </a:ext>
      </dgm:extLst>
    </dgm:pt>
    <dgm:pt modelId="{DC131B93-1634-4C5B-982E-3200FFA5B64E}" type="pres">
      <dgm:prSet presAssocID="{9CEEEBBB-9BF8-4436-BBD4-2349B77801AB}" presName="spaceRect" presStyleCnt="0"/>
      <dgm:spPr/>
    </dgm:pt>
    <dgm:pt modelId="{664EC69C-2016-4723-A0B5-7AB787BE5A5C}" type="pres">
      <dgm:prSet presAssocID="{9CEEEBBB-9BF8-4436-BBD4-2349B77801AB}" presName="parTx" presStyleLbl="revTx" presStyleIdx="0" presStyleCnt="4">
        <dgm:presLayoutVars>
          <dgm:chMax val="0"/>
          <dgm:chPref val="0"/>
        </dgm:presLayoutVars>
      </dgm:prSet>
      <dgm:spPr/>
    </dgm:pt>
    <dgm:pt modelId="{A2325F96-CA7E-4203-A344-7DB0069E1B60}" type="pres">
      <dgm:prSet presAssocID="{F0A5D362-4190-4546-B846-47EE4B4D7ADE}" presName="sibTrans" presStyleCnt="0"/>
      <dgm:spPr/>
    </dgm:pt>
    <dgm:pt modelId="{FD0569D0-7FFD-470E-AD9C-84FA8CCB86B1}" type="pres">
      <dgm:prSet presAssocID="{1750A152-D4C2-4B9A-92E7-43BF46B40732}" presName="compNode" presStyleCnt="0"/>
      <dgm:spPr/>
    </dgm:pt>
    <dgm:pt modelId="{E9083843-5357-42B0-97BC-CC4A45418E75}" type="pres">
      <dgm:prSet presAssocID="{1750A152-D4C2-4B9A-92E7-43BF46B40732}" presName="bgRect" presStyleLbl="bgShp" presStyleIdx="1" presStyleCnt="4"/>
      <dgm:spPr>
        <a:solidFill>
          <a:srgbClr val="E8E8ED"/>
        </a:solidFill>
      </dgm:spPr>
    </dgm:pt>
    <dgm:pt modelId="{C782B150-5140-4EED-913A-7D3369F12CFE}" type="pres">
      <dgm:prSet presAssocID="{1750A152-D4C2-4B9A-92E7-43BF46B40732}"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aily Calendar"/>
        </a:ext>
      </dgm:extLst>
    </dgm:pt>
    <dgm:pt modelId="{EAF96DDB-63D3-4D71-9DA2-357C22BCA8A9}" type="pres">
      <dgm:prSet presAssocID="{1750A152-D4C2-4B9A-92E7-43BF46B40732}" presName="spaceRect" presStyleCnt="0"/>
      <dgm:spPr/>
    </dgm:pt>
    <dgm:pt modelId="{DC12C754-ADBB-47C9-957B-4D7BA257996E}" type="pres">
      <dgm:prSet presAssocID="{1750A152-D4C2-4B9A-92E7-43BF46B40732}" presName="parTx" presStyleLbl="revTx" presStyleIdx="1" presStyleCnt="4">
        <dgm:presLayoutVars>
          <dgm:chMax val="0"/>
          <dgm:chPref val="0"/>
        </dgm:presLayoutVars>
      </dgm:prSet>
      <dgm:spPr/>
    </dgm:pt>
    <dgm:pt modelId="{DB87FD73-A214-4E97-8851-ACB40AB04E84}" type="pres">
      <dgm:prSet presAssocID="{4994698C-69B7-4E9E-9C6B-3332D104F228}" presName="sibTrans" presStyleCnt="0"/>
      <dgm:spPr/>
    </dgm:pt>
    <dgm:pt modelId="{090BBECC-4278-45DF-8B24-A503C6504343}" type="pres">
      <dgm:prSet presAssocID="{4E1700DC-161D-4886-8412-83A45C1E0D27}" presName="compNode" presStyleCnt="0"/>
      <dgm:spPr/>
    </dgm:pt>
    <dgm:pt modelId="{7731008A-4476-4994-8AA5-A8D4E69A9F43}" type="pres">
      <dgm:prSet presAssocID="{4E1700DC-161D-4886-8412-83A45C1E0D27}" presName="bgRect" presStyleLbl="bgShp" presStyleIdx="2" presStyleCnt="4"/>
      <dgm:spPr>
        <a:solidFill>
          <a:srgbClr val="E8E8ED"/>
        </a:solidFill>
      </dgm:spPr>
    </dgm:pt>
    <dgm:pt modelId="{B250E149-AF8C-4283-8BC3-1DE7C28B3737}" type="pres">
      <dgm:prSet presAssocID="{4E1700DC-161D-4886-8412-83A45C1E0D27}"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itcoin"/>
        </a:ext>
      </dgm:extLst>
    </dgm:pt>
    <dgm:pt modelId="{B5343664-6998-467C-971B-8A452644A942}" type="pres">
      <dgm:prSet presAssocID="{4E1700DC-161D-4886-8412-83A45C1E0D27}" presName="spaceRect" presStyleCnt="0"/>
      <dgm:spPr/>
    </dgm:pt>
    <dgm:pt modelId="{9D436343-4377-4400-86BB-7D8C91CB1695}" type="pres">
      <dgm:prSet presAssocID="{4E1700DC-161D-4886-8412-83A45C1E0D27}" presName="parTx" presStyleLbl="revTx" presStyleIdx="2" presStyleCnt="4">
        <dgm:presLayoutVars>
          <dgm:chMax val="0"/>
          <dgm:chPref val="0"/>
        </dgm:presLayoutVars>
      </dgm:prSet>
      <dgm:spPr/>
    </dgm:pt>
    <dgm:pt modelId="{E959E77E-6536-4FF6-AB64-B67A0461988D}" type="pres">
      <dgm:prSet presAssocID="{57D86A2D-B299-4410-A72E-97BD3BD14702}" presName="sibTrans" presStyleCnt="0"/>
      <dgm:spPr/>
    </dgm:pt>
    <dgm:pt modelId="{80E05090-EF82-4966-8CC4-5234509878DC}" type="pres">
      <dgm:prSet presAssocID="{3E1F6F3C-BDE1-4CEF-A64F-273F49D3C2A3}" presName="compNode" presStyleCnt="0"/>
      <dgm:spPr/>
    </dgm:pt>
    <dgm:pt modelId="{F4259A96-8E67-4443-8A98-7A112E5F10F8}" type="pres">
      <dgm:prSet presAssocID="{3E1F6F3C-BDE1-4CEF-A64F-273F49D3C2A3}" presName="bgRect" presStyleLbl="bgShp" presStyleIdx="3" presStyleCnt="4"/>
      <dgm:spPr>
        <a:solidFill>
          <a:srgbClr val="E8E8ED"/>
        </a:solidFill>
      </dgm:spPr>
    </dgm:pt>
    <dgm:pt modelId="{B8D5CFB3-531F-4055-AC90-121EA95B6F73}" type="pres">
      <dgm:prSet presAssocID="{3E1F6F3C-BDE1-4CEF-A64F-273F49D3C2A3}"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keleton"/>
        </a:ext>
      </dgm:extLst>
    </dgm:pt>
    <dgm:pt modelId="{EF64A3A6-4AF5-453F-8004-D08B5D35ED31}" type="pres">
      <dgm:prSet presAssocID="{3E1F6F3C-BDE1-4CEF-A64F-273F49D3C2A3}" presName="spaceRect" presStyleCnt="0"/>
      <dgm:spPr/>
    </dgm:pt>
    <dgm:pt modelId="{9C22E98A-5C7D-4DA1-BFCC-2A2B7E24269D}" type="pres">
      <dgm:prSet presAssocID="{3E1F6F3C-BDE1-4CEF-A64F-273F49D3C2A3}" presName="parTx" presStyleLbl="revTx" presStyleIdx="3" presStyleCnt="4">
        <dgm:presLayoutVars>
          <dgm:chMax val="0"/>
          <dgm:chPref val="0"/>
        </dgm:presLayoutVars>
      </dgm:prSet>
      <dgm:spPr/>
    </dgm:pt>
  </dgm:ptLst>
  <dgm:cxnLst>
    <dgm:cxn modelId="{C55A0D14-751C-420F-8C92-E8945F2B7463}" srcId="{876F8412-7DC9-49FE-8741-EF8BCA7FA6A6}" destId="{3E1F6F3C-BDE1-4CEF-A64F-273F49D3C2A3}" srcOrd="3" destOrd="0" parTransId="{23FFFE66-20EC-4E56-9C72-E71B866FD7E5}" sibTransId="{F4CEA0E8-297C-4B37-9478-E3BE93B42F66}"/>
    <dgm:cxn modelId="{D51AB885-3393-4DD9-B7A0-6D5EBEBFDA81}" type="presOf" srcId="{876F8412-7DC9-49FE-8741-EF8BCA7FA6A6}" destId="{83578A8A-A962-4DD1-9162-9E9DB3DF4CA6}" srcOrd="0" destOrd="0" presId="urn:microsoft.com/office/officeart/2018/2/layout/IconVerticalSolidList"/>
    <dgm:cxn modelId="{7E7BD488-E6ED-42FA-AF82-00EE9E1FE200}" srcId="{876F8412-7DC9-49FE-8741-EF8BCA7FA6A6}" destId="{1750A152-D4C2-4B9A-92E7-43BF46B40732}" srcOrd="1" destOrd="0" parTransId="{8623107A-BB84-4B19-8368-6D01DAA6F179}" sibTransId="{4994698C-69B7-4E9E-9C6B-3332D104F228}"/>
    <dgm:cxn modelId="{8B29A090-766F-4F29-B21A-B382E201F93C}" type="presOf" srcId="{9CEEEBBB-9BF8-4436-BBD4-2349B77801AB}" destId="{664EC69C-2016-4723-A0B5-7AB787BE5A5C}" srcOrd="0" destOrd="0" presId="urn:microsoft.com/office/officeart/2018/2/layout/IconVerticalSolidList"/>
    <dgm:cxn modelId="{D9469FA3-5CB6-4B49-BDBD-8D8992BE89BB}" type="presOf" srcId="{3E1F6F3C-BDE1-4CEF-A64F-273F49D3C2A3}" destId="{9C22E98A-5C7D-4DA1-BFCC-2A2B7E24269D}" srcOrd="0" destOrd="0" presId="urn:microsoft.com/office/officeart/2018/2/layout/IconVerticalSolidList"/>
    <dgm:cxn modelId="{D9AF32BC-0AC6-4E95-9E83-0B6CA3666022}" type="presOf" srcId="{4E1700DC-161D-4886-8412-83A45C1E0D27}" destId="{9D436343-4377-4400-86BB-7D8C91CB1695}" srcOrd="0" destOrd="0" presId="urn:microsoft.com/office/officeart/2018/2/layout/IconVerticalSolidList"/>
    <dgm:cxn modelId="{A6F4BED2-E084-41FB-BDFD-4A65B2DA63A3}" type="presOf" srcId="{1750A152-D4C2-4B9A-92E7-43BF46B40732}" destId="{DC12C754-ADBB-47C9-957B-4D7BA257996E}" srcOrd="0" destOrd="0" presId="urn:microsoft.com/office/officeart/2018/2/layout/IconVerticalSolidList"/>
    <dgm:cxn modelId="{17360EEF-8004-45D1-9FA3-0456CCE4F140}" srcId="{876F8412-7DC9-49FE-8741-EF8BCA7FA6A6}" destId="{4E1700DC-161D-4886-8412-83A45C1E0D27}" srcOrd="2" destOrd="0" parTransId="{F94868A1-9486-452C-86A7-D9018B5D7207}" sibTransId="{57D86A2D-B299-4410-A72E-97BD3BD14702}"/>
    <dgm:cxn modelId="{814901F7-D6A2-475A-A4CE-BA5987676EFB}" srcId="{876F8412-7DC9-49FE-8741-EF8BCA7FA6A6}" destId="{9CEEEBBB-9BF8-4436-BBD4-2349B77801AB}" srcOrd="0" destOrd="0" parTransId="{F658002E-5298-4AAD-86C1-358A781D12EB}" sibTransId="{F0A5D362-4190-4546-B846-47EE4B4D7ADE}"/>
    <dgm:cxn modelId="{680D60D4-F066-4FEF-A9B2-63E95305AB39}" type="presParOf" srcId="{83578A8A-A962-4DD1-9162-9E9DB3DF4CA6}" destId="{F1C8389C-21B9-4C2E-9FB8-47CB69BE279D}" srcOrd="0" destOrd="0" presId="urn:microsoft.com/office/officeart/2018/2/layout/IconVerticalSolidList"/>
    <dgm:cxn modelId="{FCC6021E-13AA-41C4-A847-B3480B496BD2}" type="presParOf" srcId="{F1C8389C-21B9-4C2E-9FB8-47CB69BE279D}" destId="{C9023669-4D5D-4733-9424-0381E313E02F}" srcOrd="0" destOrd="0" presId="urn:microsoft.com/office/officeart/2018/2/layout/IconVerticalSolidList"/>
    <dgm:cxn modelId="{7332E584-CFE2-46FF-BF13-F9C3111006A6}" type="presParOf" srcId="{F1C8389C-21B9-4C2E-9FB8-47CB69BE279D}" destId="{8651B3E4-F841-47A3-9798-E58D3E0C6880}" srcOrd="1" destOrd="0" presId="urn:microsoft.com/office/officeart/2018/2/layout/IconVerticalSolidList"/>
    <dgm:cxn modelId="{AD4AD324-FDD3-4340-BC24-B48BF483DB3D}" type="presParOf" srcId="{F1C8389C-21B9-4C2E-9FB8-47CB69BE279D}" destId="{DC131B93-1634-4C5B-982E-3200FFA5B64E}" srcOrd="2" destOrd="0" presId="urn:microsoft.com/office/officeart/2018/2/layout/IconVerticalSolidList"/>
    <dgm:cxn modelId="{A24DD214-5FD2-4781-B62B-C6A5D7732C8A}" type="presParOf" srcId="{F1C8389C-21B9-4C2E-9FB8-47CB69BE279D}" destId="{664EC69C-2016-4723-A0B5-7AB787BE5A5C}" srcOrd="3" destOrd="0" presId="urn:microsoft.com/office/officeart/2018/2/layout/IconVerticalSolidList"/>
    <dgm:cxn modelId="{AD391148-F9A0-4B08-B217-4EF89DA71604}" type="presParOf" srcId="{83578A8A-A962-4DD1-9162-9E9DB3DF4CA6}" destId="{A2325F96-CA7E-4203-A344-7DB0069E1B60}" srcOrd="1" destOrd="0" presId="urn:microsoft.com/office/officeart/2018/2/layout/IconVerticalSolidList"/>
    <dgm:cxn modelId="{1F570D34-8D86-4B50-A819-1F1CFD401E56}" type="presParOf" srcId="{83578A8A-A962-4DD1-9162-9E9DB3DF4CA6}" destId="{FD0569D0-7FFD-470E-AD9C-84FA8CCB86B1}" srcOrd="2" destOrd="0" presId="urn:microsoft.com/office/officeart/2018/2/layout/IconVerticalSolidList"/>
    <dgm:cxn modelId="{FB13616A-CCC3-4A4F-B8EB-AEC3CD3C967E}" type="presParOf" srcId="{FD0569D0-7FFD-470E-AD9C-84FA8CCB86B1}" destId="{E9083843-5357-42B0-97BC-CC4A45418E75}" srcOrd="0" destOrd="0" presId="urn:microsoft.com/office/officeart/2018/2/layout/IconVerticalSolidList"/>
    <dgm:cxn modelId="{DCCD4350-683D-46BA-8457-53A628D283CA}" type="presParOf" srcId="{FD0569D0-7FFD-470E-AD9C-84FA8CCB86B1}" destId="{C782B150-5140-4EED-913A-7D3369F12CFE}" srcOrd="1" destOrd="0" presId="urn:microsoft.com/office/officeart/2018/2/layout/IconVerticalSolidList"/>
    <dgm:cxn modelId="{FC9EA74B-3CEA-4C23-87D0-B64C28E262A2}" type="presParOf" srcId="{FD0569D0-7FFD-470E-AD9C-84FA8CCB86B1}" destId="{EAF96DDB-63D3-4D71-9DA2-357C22BCA8A9}" srcOrd="2" destOrd="0" presId="urn:microsoft.com/office/officeart/2018/2/layout/IconVerticalSolidList"/>
    <dgm:cxn modelId="{498C4A42-C05F-452C-8946-FD1E546EEE86}" type="presParOf" srcId="{FD0569D0-7FFD-470E-AD9C-84FA8CCB86B1}" destId="{DC12C754-ADBB-47C9-957B-4D7BA257996E}" srcOrd="3" destOrd="0" presId="urn:microsoft.com/office/officeart/2018/2/layout/IconVerticalSolidList"/>
    <dgm:cxn modelId="{78550BE7-6B51-43E2-84DE-8FDCEE5F2145}" type="presParOf" srcId="{83578A8A-A962-4DD1-9162-9E9DB3DF4CA6}" destId="{DB87FD73-A214-4E97-8851-ACB40AB04E84}" srcOrd="3" destOrd="0" presId="urn:microsoft.com/office/officeart/2018/2/layout/IconVerticalSolidList"/>
    <dgm:cxn modelId="{AD57AA72-BF45-4EF1-BA83-056F62ED86F8}" type="presParOf" srcId="{83578A8A-A962-4DD1-9162-9E9DB3DF4CA6}" destId="{090BBECC-4278-45DF-8B24-A503C6504343}" srcOrd="4" destOrd="0" presId="urn:microsoft.com/office/officeart/2018/2/layout/IconVerticalSolidList"/>
    <dgm:cxn modelId="{26AD9C48-2130-46EF-A6D7-2D851D7ADD1E}" type="presParOf" srcId="{090BBECC-4278-45DF-8B24-A503C6504343}" destId="{7731008A-4476-4994-8AA5-A8D4E69A9F43}" srcOrd="0" destOrd="0" presId="urn:microsoft.com/office/officeart/2018/2/layout/IconVerticalSolidList"/>
    <dgm:cxn modelId="{102CB691-8234-435E-B245-B16C0A9B7411}" type="presParOf" srcId="{090BBECC-4278-45DF-8B24-A503C6504343}" destId="{B250E149-AF8C-4283-8BC3-1DE7C28B3737}" srcOrd="1" destOrd="0" presId="urn:microsoft.com/office/officeart/2018/2/layout/IconVerticalSolidList"/>
    <dgm:cxn modelId="{B3B40F70-A759-465D-89DA-3D7BBDD9FA0D}" type="presParOf" srcId="{090BBECC-4278-45DF-8B24-A503C6504343}" destId="{B5343664-6998-467C-971B-8A452644A942}" srcOrd="2" destOrd="0" presId="urn:microsoft.com/office/officeart/2018/2/layout/IconVerticalSolidList"/>
    <dgm:cxn modelId="{605FF3A0-E800-4F92-8F14-0EB961AEC30D}" type="presParOf" srcId="{090BBECC-4278-45DF-8B24-A503C6504343}" destId="{9D436343-4377-4400-86BB-7D8C91CB1695}" srcOrd="3" destOrd="0" presId="urn:microsoft.com/office/officeart/2018/2/layout/IconVerticalSolidList"/>
    <dgm:cxn modelId="{A9A74790-E67D-4D42-9D10-8A03F910A61B}" type="presParOf" srcId="{83578A8A-A962-4DD1-9162-9E9DB3DF4CA6}" destId="{E959E77E-6536-4FF6-AB64-B67A0461988D}" srcOrd="5" destOrd="0" presId="urn:microsoft.com/office/officeart/2018/2/layout/IconVerticalSolidList"/>
    <dgm:cxn modelId="{7812D551-9773-4498-831A-9BDD3E199EAE}" type="presParOf" srcId="{83578A8A-A962-4DD1-9162-9E9DB3DF4CA6}" destId="{80E05090-EF82-4966-8CC4-5234509878DC}" srcOrd="6" destOrd="0" presId="urn:microsoft.com/office/officeart/2018/2/layout/IconVerticalSolidList"/>
    <dgm:cxn modelId="{AEE52364-771B-41F4-A26D-073AFD854B50}" type="presParOf" srcId="{80E05090-EF82-4966-8CC4-5234509878DC}" destId="{F4259A96-8E67-4443-8A98-7A112E5F10F8}" srcOrd="0" destOrd="0" presId="urn:microsoft.com/office/officeart/2018/2/layout/IconVerticalSolidList"/>
    <dgm:cxn modelId="{0256C884-97F3-49F1-8BB3-F3ECD107793F}" type="presParOf" srcId="{80E05090-EF82-4966-8CC4-5234509878DC}" destId="{B8D5CFB3-531F-4055-AC90-121EA95B6F73}" srcOrd="1" destOrd="0" presId="urn:microsoft.com/office/officeart/2018/2/layout/IconVerticalSolidList"/>
    <dgm:cxn modelId="{51624BE3-4758-4563-A477-8FF743577F8D}" type="presParOf" srcId="{80E05090-EF82-4966-8CC4-5234509878DC}" destId="{EF64A3A6-4AF5-453F-8004-D08B5D35ED31}" srcOrd="2" destOrd="0" presId="urn:microsoft.com/office/officeart/2018/2/layout/IconVerticalSolidList"/>
    <dgm:cxn modelId="{8717E2E6-3D1E-407B-BE02-9D9A529A37B2}" type="presParOf" srcId="{80E05090-EF82-4966-8CC4-5234509878DC}" destId="{9C22E98A-5C7D-4DA1-BFCC-2A2B7E24269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28AC30D-013D-489F-9393-CDD96BA466E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C5422C2-281F-4FA2-8080-B1F33A79A3C4}">
      <dgm:prSet custT="1"/>
      <dgm:spPr/>
      <dgm:t>
        <a:bodyPr/>
        <a:lstStyle/>
        <a:p>
          <a:r>
            <a:rPr lang="en-US" sz="1400" dirty="0">
              <a:latin typeface="Arial" panose="020B0604020202020204" pitchFamily="34" charset="0"/>
              <a:cs typeface="Arial" panose="020B0604020202020204" pitchFamily="34" charset="0"/>
            </a:rPr>
            <a:t>Think of the area that you live in</a:t>
          </a:r>
        </a:p>
      </dgm:t>
    </dgm:pt>
    <dgm:pt modelId="{4830CAC6-2759-4AB5-9305-4F99D5CB7547}" type="parTrans" cxnId="{5FF836A3-D53B-4A0B-B32E-C7D554CD0ACB}">
      <dgm:prSet/>
      <dgm:spPr/>
      <dgm:t>
        <a:bodyPr/>
        <a:lstStyle/>
        <a:p>
          <a:endParaRPr lang="en-US"/>
        </a:p>
      </dgm:t>
    </dgm:pt>
    <dgm:pt modelId="{0481BD8A-ACEE-422B-9790-74EEDED4ACFD}" type="sibTrans" cxnId="{5FF836A3-D53B-4A0B-B32E-C7D554CD0ACB}">
      <dgm:prSet/>
      <dgm:spPr/>
      <dgm:t>
        <a:bodyPr/>
        <a:lstStyle/>
        <a:p>
          <a:endParaRPr lang="en-US"/>
        </a:p>
      </dgm:t>
    </dgm:pt>
    <dgm:pt modelId="{40EC25F6-049C-46A9-9089-8C27537C59B4}">
      <dgm:prSet custT="1"/>
      <dgm:spPr/>
      <dgm:t>
        <a:bodyPr/>
        <a:lstStyle/>
        <a:p>
          <a:r>
            <a:rPr lang="en-US" sz="1400" dirty="0">
              <a:latin typeface="Arial" panose="020B0604020202020204" pitchFamily="34" charset="0"/>
              <a:cs typeface="Arial" panose="020B0604020202020204" pitchFamily="34" charset="0"/>
            </a:rPr>
            <a:t>Think of the user group you are in</a:t>
          </a:r>
        </a:p>
      </dgm:t>
    </dgm:pt>
    <dgm:pt modelId="{EDBE72F6-9933-4142-9B6C-4B53886FDC06}" type="parTrans" cxnId="{5C633ABC-FC5E-4065-9FBA-DD4AC136C0E4}">
      <dgm:prSet/>
      <dgm:spPr/>
      <dgm:t>
        <a:bodyPr/>
        <a:lstStyle/>
        <a:p>
          <a:endParaRPr lang="en-US"/>
        </a:p>
      </dgm:t>
    </dgm:pt>
    <dgm:pt modelId="{3036E9B9-A1BC-4563-90B8-42B77617FC52}" type="sibTrans" cxnId="{5C633ABC-FC5E-4065-9FBA-DD4AC136C0E4}">
      <dgm:prSet/>
      <dgm:spPr/>
      <dgm:t>
        <a:bodyPr/>
        <a:lstStyle/>
        <a:p>
          <a:endParaRPr lang="en-US"/>
        </a:p>
      </dgm:t>
    </dgm:pt>
    <dgm:pt modelId="{A609F29E-2956-41BC-A1B6-70905865210E}">
      <dgm:prSet custT="1"/>
      <dgm:spPr/>
      <dgm:t>
        <a:bodyPr/>
        <a:lstStyle/>
        <a:p>
          <a:r>
            <a:rPr lang="en-US" sz="1400" dirty="0">
              <a:latin typeface="Arial" panose="020B0604020202020204" pitchFamily="34" charset="0"/>
              <a:cs typeface="Arial" panose="020B0604020202020204" pitchFamily="34" charset="0"/>
            </a:rPr>
            <a:t>What barriers might you face</a:t>
          </a:r>
        </a:p>
      </dgm:t>
    </dgm:pt>
    <dgm:pt modelId="{25B1132B-D198-446A-AED6-F8F368CF56ED}" type="parTrans" cxnId="{564454CD-FF3C-4B1B-A43B-6E04775BEA91}">
      <dgm:prSet/>
      <dgm:spPr/>
      <dgm:t>
        <a:bodyPr/>
        <a:lstStyle/>
        <a:p>
          <a:endParaRPr lang="en-US"/>
        </a:p>
      </dgm:t>
    </dgm:pt>
    <dgm:pt modelId="{350B2986-BAA8-4B16-A09A-6F6D864AA18F}" type="sibTrans" cxnId="{564454CD-FF3C-4B1B-A43B-6E04775BEA91}">
      <dgm:prSet/>
      <dgm:spPr/>
      <dgm:t>
        <a:bodyPr/>
        <a:lstStyle/>
        <a:p>
          <a:endParaRPr lang="en-US"/>
        </a:p>
      </dgm:t>
    </dgm:pt>
    <dgm:pt modelId="{5F2397C7-764E-4C4F-A1C9-6A48322A4F08}">
      <dgm:prSet custT="1"/>
      <dgm:spPr/>
      <dgm:t>
        <a:bodyPr/>
        <a:lstStyle/>
        <a:p>
          <a:r>
            <a:rPr lang="en-US" sz="1400" dirty="0">
              <a:latin typeface="Arial" panose="020B0604020202020204" pitchFamily="34" charset="0"/>
              <a:cs typeface="Arial" panose="020B0604020202020204" pitchFamily="34" charset="0"/>
            </a:rPr>
            <a:t>What solutions could be put in place </a:t>
          </a:r>
        </a:p>
      </dgm:t>
    </dgm:pt>
    <dgm:pt modelId="{2A1652CE-AD11-4CBC-946F-31E935DD0A92}" type="parTrans" cxnId="{3878A6D9-13D3-444E-88FE-29DDDE4DDFCF}">
      <dgm:prSet/>
      <dgm:spPr/>
      <dgm:t>
        <a:bodyPr/>
        <a:lstStyle/>
        <a:p>
          <a:endParaRPr lang="en-US"/>
        </a:p>
      </dgm:t>
    </dgm:pt>
    <dgm:pt modelId="{63B485F1-E027-4DAE-AD3E-11D47866FC93}" type="sibTrans" cxnId="{3878A6D9-13D3-444E-88FE-29DDDE4DDFCF}">
      <dgm:prSet/>
      <dgm:spPr/>
      <dgm:t>
        <a:bodyPr/>
        <a:lstStyle/>
        <a:p>
          <a:endParaRPr lang="en-US"/>
        </a:p>
      </dgm:t>
    </dgm:pt>
    <dgm:pt modelId="{4A7CA59E-9A26-467A-A8A3-BB56C72C3BBF}">
      <dgm:prSet custT="1"/>
      <dgm:spPr/>
      <dgm:t>
        <a:bodyPr/>
        <a:lstStyle/>
        <a:p>
          <a:r>
            <a:rPr lang="en-US" sz="1400" dirty="0">
              <a:latin typeface="Arial" panose="020B0604020202020204" pitchFamily="34" charset="0"/>
              <a:cs typeface="Arial" panose="020B0604020202020204" pitchFamily="34" charset="0"/>
            </a:rPr>
            <a:t>What factors affect the popularity of two sports that you would consider taking part in</a:t>
          </a:r>
        </a:p>
      </dgm:t>
    </dgm:pt>
    <dgm:pt modelId="{83F6B577-1F09-4DD9-9287-7887014CA62F}" type="parTrans" cxnId="{D621015D-ACAF-4EC2-A02E-9430A23589ED}">
      <dgm:prSet/>
      <dgm:spPr/>
      <dgm:t>
        <a:bodyPr/>
        <a:lstStyle/>
        <a:p>
          <a:endParaRPr lang="en-US"/>
        </a:p>
      </dgm:t>
    </dgm:pt>
    <dgm:pt modelId="{0CFD85B7-1AFD-4410-B1F2-04D5F8ACB64C}" type="sibTrans" cxnId="{D621015D-ACAF-4EC2-A02E-9430A23589ED}">
      <dgm:prSet/>
      <dgm:spPr/>
      <dgm:t>
        <a:bodyPr/>
        <a:lstStyle/>
        <a:p>
          <a:endParaRPr lang="en-US"/>
        </a:p>
      </dgm:t>
    </dgm:pt>
    <dgm:pt modelId="{7FB77A70-A11E-4D17-8051-53ECCE21376D}">
      <dgm:prSet custT="1"/>
      <dgm:spPr/>
      <dgm:t>
        <a:bodyPr/>
        <a:lstStyle/>
        <a:p>
          <a:r>
            <a:rPr lang="en-US" sz="1400" dirty="0">
              <a:latin typeface="Arial" panose="020B0604020202020204" pitchFamily="34" charset="0"/>
              <a:cs typeface="Arial" panose="020B0604020202020204" pitchFamily="34" charset="0"/>
            </a:rPr>
            <a:t>What factors affected your choice of sport to take part in</a:t>
          </a:r>
        </a:p>
      </dgm:t>
    </dgm:pt>
    <dgm:pt modelId="{7A6C0A86-49D5-40F8-A765-0DC387A7694F}" type="parTrans" cxnId="{98F4985B-669D-4C05-9F19-312A706A2F32}">
      <dgm:prSet/>
      <dgm:spPr/>
      <dgm:t>
        <a:bodyPr/>
        <a:lstStyle/>
        <a:p>
          <a:endParaRPr lang="en-US"/>
        </a:p>
      </dgm:t>
    </dgm:pt>
    <dgm:pt modelId="{37F5924E-EA19-43B2-A9F6-733AF9F2A23D}" type="sibTrans" cxnId="{98F4985B-669D-4C05-9F19-312A706A2F32}">
      <dgm:prSet/>
      <dgm:spPr/>
      <dgm:t>
        <a:bodyPr/>
        <a:lstStyle/>
        <a:p>
          <a:endParaRPr lang="en-US"/>
        </a:p>
      </dgm:t>
    </dgm:pt>
    <dgm:pt modelId="{FC79FB8A-4890-4ECC-B125-16AEC2E8FC75}">
      <dgm:prSet custT="1"/>
      <dgm:spPr/>
      <dgm:t>
        <a:bodyPr/>
        <a:lstStyle/>
        <a:p>
          <a:r>
            <a:rPr lang="en-US" sz="1400" dirty="0">
              <a:latin typeface="Arial" panose="020B0604020202020204" pitchFamily="34" charset="0"/>
              <a:cs typeface="Arial" panose="020B0604020202020204" pitchFamily="34" charset="0"/>
            </a:rPr>
            <a:t>Write a short paragraph answering each of the areas above</a:t>
          </a:r>
        </a:p>
      </dgm:t>
    </dgm:pt>
    <dgm:pt modelId="{9ED7BE1D-42C0-4A61-BAC9-FF1171E46BAB}" type="parTrans" cxnId="{05463F92-7E47-4F9B-84A1-891DE4F919B0}">
      <dgm:prSet/>
      <dgm:spPr/>
      <dgm:t>
        <a:bodyPr/>
        <a:lstStyle/>
        <a:p>
          <a:endParaRPr lang="en-US"/>
        </a:p>
      </dgm:t>
    </dgm:pt>
    <dgm:pt modelId="{AAA666B6-20D1-4FCF-A0EF-16F3247F8DFE}" type="sibTrans" cxnId="{05463F92-7E47-4F9B-84A1-891DE4F919B0}">
      <dgm:prSet/>
      <dgm:spPr/>
      <dgm:t>
        <a:bodyPr/>
        <a:lstStyle/>
        <a:p>
          <a:endParaRPr lang="en-US"/>
        </a:p>
      </dgm:t>
    </dgm:pt>
    <dgm:pt modelId="{260E9FC3-DAF2-4D45-BEAB-4764E5DF73E1}" type="pres">
      <dgm:prSet presAssocID="{328AC30D-013D-489F-9393-CDD96BA466E6}" presName="root" presStyleCnt="0">
        <dgm:presLayoutVars>
          <dgm:dir/>
          <dgm:resizeHandles val="exact"/>
        </dgm:presLayoutVars>
      </dgm:prSet>
      <dgm:spPr/>
    </dgm:pt>
    <dgm:pt modelId="{763D5C37-D7F0-4D71-8F91-3CDEE05E737C}" type="pres">
      <dgm:prSet presAssocID="{EC5422C2-281F-4FA2-8080-B1F33A79A3C4}" presName="compNode" presStyleCnt="0"/>
      <dgm:spPr/>
    </dgm:pt>
    <dgm:pt modelId="{F622564E-BBFF-49AA-B6B8-1295F39E37BB}" type="pres">
      <dgm:prSet presAssocID="{EC5422C2-281F-4FA2-8080-B1F33A79A3C4}" presName="bgRect" presStyleLbl="bgShp" presStyleIdx="0" presStyleCnt="7"/>
      <dgm:spPr>
        <a:solidFill>
          <a:srgbClr val="E8E8ED"/>
        </a:solidFill>
      </dgm:spPr>
    </dgm:pt>
    <dgm:pt modelId="{6BE76F78-6F76-4A07-BD0C-B687F8227A6E}" type="pres">
      <dgm:prSet presAssocID="{EC5422C2-281F-4FA2-8080-B1F33A79A3C4}" presName="iconRect" presStyleLbl="node1" presStyleIdx="0" presStyleCnt="7"/>
      <dgm:spPr>
        <a:blipFill>
          <a:blip xmlns:r="http://schemas.openxmlformats.org/officeDocument/2006/relationships" r:embed="rId1" cstate="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nfluencer"/>
        </a:ext>
      </dgm:extLst>
    </dgm:pt>
    <dgm:pt modelId="{8392B011-274A-4C3D-81CD-F23D6D459E95}" type="pres">
      <dgm:prSet presAssocID="{EC5422C2-281F-4FA2-8080-B1F33A79A3C4}" presName="spaceRect" presStyleCnt="0"/>
      <dgm:spPr/>
    </dgm:pt>
    <dgm:pt modelId="{24926EBE-64F7-47E1-A1FD-6BA1BE13100B}" type="pres">
      <dgm:prSet presAssocID="{EC5422C2-281F-4FA2-8080-B1F33A79A3C4}" presName="parTx" presStyleLbl="revTx" presStyleIdx="0" presStyleCnt="7">
        <dgm:presLayoutVars>
          <dgm:chMax val="0"/>
          <dgm:chPref val="0"/>
        </dgm:presLayoutVars>
      </dgm:prSet>
      <dgm:spPr/>
    </dgm:pt>
    <dgm:pt modelId="{F247CCFA-2C15-4C19-A2DB-A23C1382D382}" type="pres">
      <dgm:prSet presAssocID="{0481BD8A-ACEE-422B-9790-74EEDED4ACFD}" presName="sibTrans" presStyleCnt="0"/>
      <dgm:spPr/>
    </dgm:pt>
    <dgm:pt modelId="{9ADEB7C1-4ABA-470C-B9A9-A6A4F27E2F62}" type="pres">
      <dgm:prSet presAssocID="{40EC25F6-049C-46A9-9089-8C27537C59B4}" presName="compNode" presStyleCnt="0"/>
      <dgm:spPr/>
    </dgm:pt>
    <dgm:pt modelId="{A37BAAAA-7095-42D2-A34A-AEE46CA7A9C8}" type="pres">
      <dgm:prSet presAssocID="{40EC25F6-049C-46A9-9089-8C27537C59B4}" presName="bgRect" presStyleLbl="bgShp" presStyleIdx="1" presStyleCnt="7"/>
      <dgm:spPr>
        <a:solidFill>
          <a:srgbClr val="E8E8ED"/>
        </a:solidFill>
      </dgm:spPr>
    </dgm:pt>
    <dgm:pt modelId="{17030F3D-69F6-499F-B685-D8EE5D9E68FA}" type="pres">
      <dgm:prSet presAssocID="{40EC25F6-049C-46A9-9089-8C27537C59B4}" presName="iconRect" presStyleLbl="node1" presStyleIdx="1" presStyleCnt="7"/>
      <dgm:spPr>
        <a:blipFill>
          <a:blip xmlns:r="http://schemas.openxmlformats.org/officeDocument/2006/relationships"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A4EB49E5-9C4A-46D5-94C9-9A0004B0F4D7}" type="pres">
      <dgm:prSet presAssocID="{40EC25F6-049C-46A9-9089-8C27537C59B4}" presName="spaceRect" presStyleCnt="0"/>
      <dgm:spPr/>
    </dgm:pt>
    <dgm:pt modelId="{01E9A05F-9948-4E7A-9513-1C1BE2A60010}" type="pres">
      <dgm:prSet presAssocID="{40EC25F6-049C-46A9-9089-8C27537C59B4}" presName="parTx" presStyleLbl="revTx" presStyleIdx="1" presStyleCnt="7">
        <dgm:presLayoutVars>
          <dgm:chMax val="0"/>
          <dgm:chPref val="0"/>
        </dgm:presLayoutVars>
      </dgm:prSet>
      <dgm:spPr/>
    </dgm:pt>
    <dgm:pt modelId="{6B1C6830-2DF7-4781-9621-BC20ACE98A0E}" type="pres">
      <dgm:prSet presAssocID="{3036E9B9-A1BC-4563-90B8-42B77617FC52}" presName="sibTrans" presStyleCnt="0"/>
      <dgm:spPr/>
    </dgm:pt>
    <dgm:pt modelId="{2CF13677-CBF9-4FDD-86D7-1904D86BC4BE}" type="pres">
      <dgm:prSet presAssocID="{A609F29E-2956-41BC-A1B6-70905865210E}" presName="compNode" presStyleCnt="0"/>
      <dgm:spPr/>
    </dgm:pt>
    <dgm:pt modelId="{CF07EDBA-D350-409D-A585-B1124C1F90EF}" type="pres">
      <dgm:prSet presAssocID="{A609F29E-2956-41BC-A1B6-70905865210E}" presName="bgRect" presStyleLbl="bgShp" presStyleIdx="2" presStyleCnt="7"/>
      <dgm:spPr>
        <a:solidFill>
          <a:srgbClr val="E8E8ED"/>
        </a:solidFill>
      </dgm:spPr>
    </dgm:pt>
    <dgm:pt modelId="{C6DC55C2-211C-4C3A-8CC8-22BFE020AB3A}" type="pres">
      <dgm:prSet presAssocID="{A609F29E-2956-41BC-A1B6-70905865210E}" presName="iconRect" presStyleLbl="node1" presStyleIdx="2" presStyleCnt="7"/>
      <dgm:spPr>
        <a:blipFill>
          <a:blip xmlns:r="http://schemas.openxmlformats.org/officeDocument/2006/relationships"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ngry Face with Solid Fill"/>
        </a:ext>
      </dgm:extLst>
    </dgm:pt>
    <dgm:pt modelId="{23B5DC1D-907C-49A9-836B-C3871B7979A3}" type="pres">
      <dgm:prSet presAssocID="{A609F29E-2956-41BC-A1B6-70905865210E}" presName="spaceRect" presStyleCnt="0"/>
      <dgm:spPr/>
    </dgm:pt>
    <dgm:pt modelId="{BCBE1696-33D7-4565-B4CC-E60971588951}" type="pres">
      <dgm:prSet presAssocID="{A609F29E-2956-41BC-A1B6-70905865210E}" presName="parTx" presStyleLbl="revTx" presStyleIdx="2" presStyleCnt="7">
        <dgm:presLayoutVars>
          <dgm:chMax val="0"/>
          <dgm:chPref val="0"/>
        </dgm:presLayoutVars>
      </dgm:prSet>
      <dgm:spPr/>
    </dgm:pt>
    <dgm:pt modelId="{E4C86274-F7ED-4397-811C-B196C84592F2}" type="pres">
      <dgm:prSet presAssocID="{350B2986-BAA8-4B16-A09A-6F6D864AA18F}" presName="sibTrans" presStyleCnt="0"/>
      <dgm:spPr/>
    </dgm:pt>
    <dgm:pt modelId="{10E0EBEE-661B-4286-B5ED-38670A0F933E}" type="pres">
      <dgm:prSet presAssocID="{5F2397C7-764E-4C4F-A1C9-6A48322A4F08}" presName="compNode" presStyleCnt="0"/>
      <dgm:spPr/>
    </dgm:pt>
    <dgm:pt modelId="{0C5F204A-27FF-4786-AD65-651703511AE1}" type="pres">
      <dgm:prSet presAssocID="{5F2397C7-764E-4C4F-A1C9-6A48322A4F08}" presName="bgRect" presStyleLbl="bgShp" presStyleIdx="3" presStyleCnt="7"/>
      <dgm:spPr>
        <a:solidFill>
          <a:srgbClr val="E8E8ED"/>
        </a:solidFill>
      </dgm:spPr>
    </dgm:pt>
    <dgm:pt modelId="{31CFC006-11CD-48BE-B111-B3005BF6ED74}" type="pres">
      <dgm:prSet presAssocID="{5F2397C7-764E-4C4F-A1C9-6A48322A4F08}" presName="iconRect" presStyleLbl="node1" presStyleIdx="3" presStyleCnt="7"/>
      <dgm:spPr>
        <a:blipFill>
          <a:blip xmlns:r="http://schemas.openxmlformats.org/officeDocument/2006/relationships"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ightbulb"/>
        </a:ext>
      </dgm:extLst>
    </dgm:pt>
    <dgm:pt modelId="{797FB4A2-55AB-4F90-8994-9BC7BE3B7158}" type="pres">
      <dgm:prSet presAssocID="{5F2397C7-764E-4C4F-A1C9-6A48322A4F08}" presName="spaceRect" presStyleCnt="0"/>
      <dgm:spPr/>
    </dgm:pt>
    <dgm:pt modelId="{164EDB9D-EE42-499F-AAFF-CCB445608A2A}" type="pres">
      <dgm:prSet presAssocID="{5F2397C7-764E-4C4F-A1C9-6A48322A4F08}" presName="parTx" presStyleLbl="revTx" presStyleIdx="3" presStyleCnt="7">
        <dgm:presLayoutVars>
          <dgm:chMax val="0"/>
          <dgm:chPref val="0"/>
        </dgm:presLayoutVars>
      </dgm:prSet>
      <dgm:spPr/>
    </dgm:pt>
    <dgm:pt modelId="{D0B7CF14-9B92-4B88-B750-A2CE4354E90E}" type="pres">
      <dgm:prSet presAssocID="{63B485F1-E027-4DAE-AD3E-11D47866FC93}" presName="sibTrans" presStyleCnt="0"/>
      <dgm:spPr/>
    </dgm:pt>
    <dgm:pt modelId="{D16324BB-ABB4-4C01-BDBE-D760641BF3B2}" type="pres">
      <dgm:prSet presAssocID="{4A7CA59E-9A26-467A-A8A3-BB56C72C3BBF}" presName="compNode" presStyleCnt="0"/>
      <dgm:spPr/>
    </dgm:pt>
    <dgm:pt modelId="{88759ED8-7CC9-4C1A-AE0E-FA04972EAF29}" type="pres">
      <dgm:prSet presAssocID="{4A7CA59E-9A26-467A-A8A3-BB56C72C3BBF}" presName="bgRect" presStyleLbl="bgShp" presStyleIdx="4" presStyleCnt="7"/>
      <dgm:spPr>
        <a:solidFill>
          <a:srgbClr val="E8E8ED"/>
        </a:solidFill>
      </dgm:spPr>
    </dgm:pt>
    <dgm:pt modelId="{98C3DBCF-2CAC-4C1E-8B3F-46B4827631A6}" type="pres">
      <dgm:prSet presAssocID="{4A7CA59E-9A26-467A-A8A3-BB56C72C3BBF}" presName="iconRect" presStyleLbl="node1" presStyleIdx="4" presStyleCnt="7"/>
      <dgm:spPr>
        <a:blipFill>
          <a:blip xmlns:r="http://schemas.openxmlformats.org/officeDocument/2006/relationships"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ead with Gears"/>
        </a:ext>
      </dgm:extLst>
    </dgm:pt>
    <dgm:pt modelId="{61D0DEF6-737E-4917-A5A9-1E0E2BE8CE17}" type="pres">
      <dgm:prSet presAssocID="{4A7CA59E-9A26-467A-A8A3-BB56C72C3BBF}" presName="spaceRect" presStyleCnt="0"/>
      <dgm:spPr/>
    </dgm:pt>
    <dgm:pt modelId="{F052465C-098F-4C2A-AFB0-0ED3DDF56B3C}" type="pres">
      <dgm:prSet presAssocID="{4A7CA59E-9A26-467A-A8A3-BB56C72C3BBF}" presName="parTx" presStyleLbl="revTx" presStyleIdx="4" presStyleCnt="7">
        <dgm:presLayoutVars>
          <dgm:chMax val="0"/>
          <dgm:chPref val="0"/>
        </dgm:presLayoutVars>
      </dgm:prSet>
      <dgm:spPr/>
    </dgm:pt>
    <dgm:pt modelId="{516E4CF3-7DC1-4759-AC35-BF5C0B03BF2E}" type="pres">
      <dgm:prSet presAssocID="{0CFD85B7-1AFD-4410-B1F2-04D5F8ACB64C}" presName="sibTrans" presStyleCnt="0"/>
      <dgm:spPr/>
    </dgm:pt>
    <dgm:pt modelId="{0CBA3F20-B46F-489F-89A9-6AAA66A07331}" type="pres">
      <dgm:prSet presAssocID="{7FB77A70-A11E-4D17-8051-53ECCE21376D}" presName="compNode" presStyleCnt="0"/>
      <dgm:spPr/>
    </dgm:pt>
    <dgm:pt modelId="{E8EE1D86-041E-42D9-90FC-484A8005104A}" type="pres">
      <dgm:prSet presAssocID="{7FB77A70-A11E-4D17-8051-53ECCE21376D}" presName="bgRect" presStyleLbl="bgShp" presStyleIdx="5" presStyleCnt="7"/>
      <dgm:spPr>
        <a:solidFill>
          <a:srgbClr val="E8E8ED"/>
        </a:solidFill>
      </dgm:spPr>
    </dgm:pt>
    <dgm:pt modelId="{6CDE0768-0657-49BF-9D5C-D1D48ADE2853}" type="pres">
      <dgm:prSet presAssocID="{7FB77A70-A11E-4D17-8051-53ECCE21376D}" presName="iconRect" presStyleLbl="node1" presStyleIdx="5" presStyleCnt="7"/>
      <dgm:spPr>
        <a:blipFill>
          <a:blip xmlns:r="http://schemas.openxmlformats.org/officeDocument/2006/relationships" r:embed="rId11" cstate="print">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ricket"/>
        </a:ext>
      </dgm:extLst>
    </dgm:pt>
    <dgm:pt modelId="{685B0D9F-7CCC-4F92-B79B-D2602E53727B}" type="pres">
      <dgm:prSet presAssocID="{7FB77A70-A11E-4D17-8051-53ECCE21376D}" presName="spaceRect" presStyleCnt="0"/>
      <dgm:spPr/>
    </dgm:pt>
    <dgm:pt modelId="{36AC742F-E2E9-44FD-8AAF-DF82BEB5D154}" type="pres">
      <dgm:prSet presAssocID="{7FB77A70-A11E-4D17-8051-53ECCE21376D}" presName="parTx" presStyleLbl="revTx" presStyleIdx="5" presStyleCnt="7">
        <dgm:presLayoutVars>
          <dgm:chMax val="0"/>
          <dgm:chPref val="0"/>
        </dgm:presLayoutVars>
      </dgm:prSet>
      <dgm:spPr/>
    </dgm:pt>
    <dgm:pt modelId="{EF0F9F6E-1A23-453F-AAA8-E7E7E293E1A7}" type="pres">
      <dgm:prSet presAssocID="{37F5924E-EA19-43B2-A9F6-733AF9F2A23D}" presName="sibTrans" presStyleCnt="0"/>
      <dgm:spPr/>
    </dgm:pt>
    <dgm:pt modelId="{8199017C-F414-4DC7-9D62-AEAB91C6362E}" type="pres">
      <dgm:prSet presAssocID="{FC79FB8A-4890-4ECC-B125-16AEC2E8FC75}" presName="compNode" presStyleCnt="0"/>
      <dgm:spPr/>
    </dgm:pt>
    <dgm:pt modelId="{C4A54A32-24BE-4E3C-9C99-71792DEFAFCC}" type="pres">
      <dgm:prSet presAssocID="{FC79FB8A-4890-4ECC-B125-16AEC2E8FC75}" presName="bgRect" presStyleLbl="bgShp" presStyleIdx="6" presStyleCnt="7" custLinFactNeighborX="17442" custLinFactNeighborY="66978"/>
      <dgm:spPr>
        <a:solidFill>
          <a:srgbClr val="E8E8ED"/>
        </a:solidFill>
      </dgm:spPr>
    </dgm:pt>
    <dgm:pt modelId="{06CB496A-8AFC-4E05-83FC-AF63D3582612}" type="pres">
      <dgm:prSet presAssocID="{FC79FB8A-4890-4ECC-B125-16AEC2E8FC75}" presName="iconRect" presStyleLbl="node1" presStyleIdx="6" presStyleCnt="7"/>
      <dgm:spPr>
        <a:blipFill>
          <a:blip xmlns:r="http://schemas.openxmlformats.org/officeDocument/2006/relationships" r:embed="rId13" cstate="print">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Pencil"/>
        </a:ext>
      </dgm:extLst>
    </dgm:pt>
    <dgm:pt modelId="{7DDD3F6F-63A3-4DEF-96BE-0D76D94F3BA9}" type="pres">
      <dgm:prSet presAssocID="{FC79FB8A-4890-4ECC-B125-16AEC2E8FC75}" presName="spaceRect" presStyleCnt="0"/>
      <dgm:spPr/>
    </dgm:pt>
    <dgm:pt modelId="{3004559A-431F-4DEF-8C58-3268B80D8510}" type="pres">
      <dgm:prSet presAssocID="{FC79FB8A-4890-4ECC-B125-16AEC2E8FC75}" presName="parTx" presStyleLbl="revTx" presStyleIdx="6" presStyleCnt="7">
        <dgm:presLayoutVars>
          <dgm:chMax val="0"/>
          <dgm:chPref val="0"/>
        </dgm:presLayoutVars>
      </dgm:prSet>
      <dgm:spPr/>
    </dgm:pt>
  </dgm:ptLst>
  <dgm:cxnLst>
    <dgm:cxn modelId="{1E9A3B03-DEBB-49DA-ACEF-2C2C09C3A0B4}" type="presOf" srcId="{FC79FB8A-4890-4ECC-B125-16AEC2E8FC75}" destId="{3004559A-431F-4DEF-8C58-3268B80D8510}" srcOrd="0" destOrd="0" presId="urn:microsoft.com/office/officeart/2018/2/layout/IconVerticalSolidList"/>
    <dgm:cxn modelId="{7D0F2014-45CB-45C4-A35A-2C529450D4C8}" type="presOf" srcId="{40EC25F6-049C-46A9-9089-8C27537C59B4}" destId="{01E9A05F-9948-4E7A-9513-1C1BE2A60010}" srcOrd="0" destOrd="0" presId="urn:microsoft.com/office/officeart/2018/2/layout/IconVerticalSolidList"/>
    <dgm:cxn modelId="{98F4985B-669D-4C05-9F19-312A706A2F32}" srcId="{328AC30D-013D-489F-9393-CDD96BA466E6}" destId="{7FB77A70-A11E-4D17-8051-53ECCE21376D}" srcOrd="5" destOrd="0" parTransId="{7A6C0A86-49D5-40F8-A765-0DC387A7694F}" sibTransId="{37F5924E-EA19-43B2-A9F6-733AF9F2A23D}"/>
    <dgm:cxn modelId="{D621015D-ACAF-4EC2-A02E-9430A23589ED}" srcId="{328AC30D-013D-489F-9393-CDD96BA466E6}" destId="{4A7CA59E-9A26-467A-A8A3-BB56C72C3BBF}" srcOrd="4" destOrd="0" parTransId="{83F6B577-1F09-4DD9-9287-7887014CA62F}" sibTransId="{0CFD85B7-1AFD-4410-B1F2-04D5F8ACB64C}"/>
    <dgm:cxn modelId="{73AB9B68-A7E7-492C-A8BE-ADCCA0E53FF3}" type="presOf" srcId="{5F2397C7-764E-4C4F-A1C9-6A48322A4F08}" destId="{164EDB9D-EE42-499F-AAFF-CCB445608A2A}" srcOrd="0" destOrd="0" presId="urn:microsoft.com/office/officeart/2018/2/layout/IconVerticalSolidList"/>
    <dgm:cxn modelId="{B8C21675-7B2B-4E4D-B8F1-33C529FA86F4}" type="presOf" srcId="{A609F29E-2956-41BC-A1B6-70905865210E}" destId="{BCBE1696-33D7-4565-B4CC-E60971588951}" srcOrd="0" destOrd="0" presId="urn:microsoft.com/office/officeart/2018/2/layout/IconVerticalSolidList"/>
    <dgm:cxn modelId="{920C7656-4346-4062-8115-A614C837CD2A}" type="presOf" srcId="{328AC30D-013D-489F-9393-CDD96BA466E6}" destId="{260E9FC3-DAF2-4D45-BEAB-4764E5DF73E1}" srcOrd="0" destOrd="0" presId="urn:microsoft.com/office/officeart/2018/2/layout/IconVerticalSolidList"/>
    <dgm:cxn modelId="{A2E8C77A-3DEA-48F2-A90C-CC38A7C840B8}" type="presOf" srcId="{7FB77A70-A11E-4D17-8051-53ECCE21376D}" destId="{36AC742F-E2E9-44FD-8AAF-DF82BEB5D154}" srcOrd="0" destOrd="0" presId="urn:microsoft.com/office/officeart/2018/2/layout/IconVerticalSolidList"/>
    <dgm:cxn modelId="{05463F92-7E47-4F9B-84A1-891DE4F919B0}" srcId="{328AC30D-013D-489F-9393-CDD96BA466E6}" destId="{FC79FB8A-4890-4ECC-B125-16AEC2E8FC75}" srcOrd="6" destOrd="0" parTransId="{9ED7BE1D-42C0-4A61-BAC9-FF1171E46BAB}" sibTransId="{AAA666B6-20D1-4FCF-A0EF-16F3247F8DFE}"/>
    <dgm:cxn modelId="{5FF836A3-D53B-4A0B-B32E-C7D554CD0ACB}" srcId="{328AC30D-013D-489F-9393-CDD96BA466E6}" destId="{EC5422C2-281F-4FA2-8080-B1F33A79A3C4}" srcOrd="0" destOrd="0" parTransId="{4830CAC6-2759-4AB5-9305-4F99D5CB7547}" sibTransId="{0481BD8A-ACEE-422B-9790-74EEDED4ACFD}"/>
    <dgm:cxn modelId="{4DF7F9B6-73BC-4333-B027-8E9B525F3C16}" type="presOf" srcId="{EC5422C2-281F-4FA2-8080-B1F33A79A3C4}" destId="{24926EBE-64F7-47E1-A1FD-6BA1BE13100B}" srcOrd="0" destOrd="0" presId="urn:microsoft.com/office/officeart/2018/2/layout/IconVerticalSolidList"/>
    <dgm:cxn modelId="{5C633ABC-FC5E-4065-9FBA-DD4AC136C0E4}" srcId="{328AC30D-013D-489F-9393-CDD96BA466E6}" destId="{40EC25F6-049C-46A9-9089-8C27537C59B4}" srcOrd="1" destOrd="0" parTransId="{EDBE72F6-9933-4142-9B6C-4B53886FDC06}" sibTransId="{3036E9B9-A1BC-4563-90B8-42B77617FC52}"/>
    <dgm:cxn modelId="{376CB4CB-138F-4239-B17A-E9901440779B}" type="presOf" srcId="{4A7CA59E-9A26-467A-A8A3-BB56C72C3BBF}" destId="{F052465C-098F-4C2A-AFB0-0ED3DDF56B3C}" srcOrd="0" destOrd="0" presId="urn:microsoft.com/office/officeart/2018/2/layout/IconVerticalSolidList"/>
    <dgm:cxn modelId="{564454CD-FF3C-4B1B-A43B-6E04775BEA91}" srcId="{328AC30D-013D-489F-9393-CDD96BA466E6}" destId="{A609F29E-2956-41BC-A1B6-70905865210E}" srcOrd="2" destOrd="0" parTransId="{25B1132B-D198-446A-AED6-F8F368CF56ED}" sibTransId="{350B2986-BAA8-4B16-A09A-6F6D864AA18F}"/>
    <dgm:cxn modelId="{3878A6D9-13D3-444E-88FE-29DDDE4DDFCF}" srcId="{328AC30D-013D-489F-9393-CDD96BA466E6}" destId="{5F2397C7-764E-4C4F-A1C9-6A48322A4F08}" srcOrd="3" destOrd="0" parTransId="{2A1652CE-AD11-4CBC-946F-31E935DD0A92}" sibTransId="{63B485F1-E027-4DAE-AD3E-11D47866FC93}"/>
    <dgm:cxn modelId="{18292EB0-EF6C-4BA6-AB58-407993E7FF1E}" type="presParOf" srcId="{260E9FC3-DAF2-4D45-BEAB-4764E5DF73E1}" destId="{763D5C37-D7F0-4D71-8F91-3CDEE05E737C}" srcOrd="0" destOrd="0" presId="urn:microsoft.com/office/officeart/2018/2/layout/IconVerticalSolidList"/>
    <dgm:cxn modelId="{654B3ED2-A298-41AB-B75B-946F83812F77}" type="presParOf" srcId="{763D5C37-D7F0-4D71-8F91-3CDEE05E737C}" destId="{F622564E-BBFF-49AA-B6B8-1295F39E37BB}" srcOrd="0" destOrd="0" presId="urn:microsoft.com/office/officeart/2018/2/layout/IconVerticalSolidList"/>
    <dgm:cxn modelId="{4727249F-08A6-4367-8814-636385536BB6}" type="presParOf" srcId="{763D5C37-D7F0-4D71-8F91-3CDEE05E737C}" destId="{6BE76F78-6F76-4A07-BD0C-B687F8227A6E}" srcOrd="1" destOrd="0" presId="urn:microsoft.com/office/officeart/2018/2/layout/IconVerticalSolidList"/>
    <dgm:cxn modelId="{1E15F7EF-82C1-4D4A-AB00-D3D6646ED4A9}" type="presParOf" srcId="{763D5C37-D7F0-4D71-8F91-3CDEE05E737C}" destId="{8392B011-274A-4C3D-81CD-F23D6D459E95}" srcOrd="2" destOrd="0" presId="urn:microsoft.com/office/officeart/2018/2/layout/IconVerticalSolidList"/>
    <dgm:cxn modelId="{1C4231E1-3531-4343-BE9C-5944A8A9A00C}" type="presParOf" srcId="{763D5C37-D7F0-4D71-8F91-3CDEE05E737C}" destId="{24926EBE-64F7-47E1-A1FD-6BA1BE13100B}" srcOrd="3" destOrd="0" presId="urn:microsoft.com/office/officeart/2018/2/layout/IconVerticalSolidList"/>
    <dgm:cxn modelId="{026A15EF-A47A-45C5-995E-59BF36A2DC05}" type="presParOf" srcId="{260E9FC3-DAF2-4D45-BEAB-4764E5DF73E1}" destId="{F247CCFA-2C15-4C19-A2DB-A23C1382D382}" srcOrd="1" destOrd="0" presId="urn:microsoft.com/office/officeart/2018/2/layout/IconVerticalSolidList"/>
    <dgm:cxn modelId="{A596932C-EF70-455A-B9E8-DDA352E11D68}" type="presParOf" srcId="{260E9FC3-DAF2-4D45-BEAB-4764E5DF73E1}" destId="{9ADEB7C1-4ABA-470C-B9A9-A6A4F27E2F62}" srcOrd="2" destOrd="0" presId="urn:microsoft.com/office/officeart/2018/2/layout/IconVerticalSolidList"/>
    <dgm:cxn modelId="{42CCD4E9-3C1A-407E-AEA4-E8B2C9D2D9EC}" type="presParOf" srcId="{9ADEB7C1-4ABA-470C-B9A9-A6A4F27E2F62}" destId="{A37BAAAA-7095-42D2-A34A-AEE46CA7A9C8}" srcOrd="0" destOrd="0" presId="urn:microsoft.com/office/officeart/2018/2/layout/IconVerticalSolidList"/>
    <dgm:cxn modelId="{F286CD73-F898-44A1-93C8-36FD117881C3}" type="presParOf" srcId="{9ADEB7C1-4ABA-470C-B9A9-A6A4F27E2F62}" destId="{17030F3D-69F6-499F-B685-D8EE5D9E68FA}" srcOrd="1" destOrd="0" presId="urn:microsoft.com/office/officeart/2018/2/layout/IconVerticalSolidList"/>
    <dgm:cxn modelId="{288F1F4D-495C-4334-BB70-92A69C323842}" type="presParOf" srcId="{9ADEB7C1-4ABA-470C-B9A9-A6A4F27E2F62}" destId="{A4EB49E5-9C4A-46D5-94C9-9A0004B0F4D7}" srcOrd="2" destOrd="0" presId="urn:microsoft.com/office/officeart/2018/2/layout/IconVerticalSolidList"/>
    <dgm:cxn modelId="{9AF0D97D-CDB8-452F-A40B-2D4F01F878D1}" type="presParOf" srcId="{9ADEB7C1-4ABA-470C-B9A9-A6A4F27E2F62}" destId="{01E9A05F-9948-4E7A-9513-1C1BE2A60010}" srcOrd="3" destOrd="0" presId="urn:microsoft.com/office/officeart/2018/2/layout/IconVerticalSolidList"/>
    <dgm:cxn modelId="{4089145A-8BAA-4CB8-8484-8A557C1C2BEE}" type="presParOf" srcId="{260E9FC3-DAF2-4D45-BEAB-4764E5DF73E1}" destId="{6B1C6830-2DF7-4781-9621-BC20ACE98A0E}" srcOrd="3" destOrd="0" presId="urn:microsoft.com/office/officeart/2018/2/layout/IconVerticalSolidList"/>
    <dgm:cxn modelId="{F8C8918A-DF8A-4652-9647-43A498717540}" type="presParOf" srcId="{260E9FC3-DAF2-4D45-BEAB-4764E5DF73E1}" destId="{2CF13677-CBF9-4FDD-86D7-1904D86BC4BE}" srcOrd="4" destOrd="0" presId="urn:microsoft.com/office/officeart/2018/2/layout/IconVerticalSolidList"/>
    <dgm:cxn modelId="{37E6B6F0-AF0E-49B3-8BB4-EE6FBB874B9B}" type="presParOf" srcId="{2CF13677-CBF9-4FDD-86D7-1904D86BC4BE}" destId="{CF07EDBA-D350-409D-A585-B1124C1F90EF}" srcOrd="0" destOrd="0" presId="urn:microsoft.com/office/officeart/2018/2/layout/IconVerticalSolidList"/>
    <dgm:cxn modelId="{A41A0182-9E04-423C-BD8D-3E2EBFB3A180}" type="presParOf" srcId="{2CF13677-CBF9-4FDD-86D7-1904D86BC4BE}" destId="{C6DC55C2-211C-4C3A-8CC8-22BFE020AB3A}" srcOrd="1" destOrd="0" presId="urn:microsoft.com/office/officeart/2018/2/layout/IconVerticalSolidList"/>
    <dgm:cxn modelId="{94E17CC3-AE2A-4E81-B470-17077528F8A9}" type="presParOf" srcId="{2CF13677-CBF9-4FDD-86D7-1904D86BC4BE}" destId="{23B5DC1D-907C-49A9-836B-C3871B7979A3}" srcOrd="2" destOrd="0" presId="urn:microsoft.com/office/officeart/2018/2/layout/IconVerticalSolidList"/>
    <dgm:cxn modelId="{49A47186-0D1E-49EB-ACE6-0928BAFCC9C7}" type="presParOf" srcId="{2CF13677-CBF9-4FDD-86D7-1904D86BC4BE}" destId="{BCBE1696-33D7-4565-B4CC-E60971588951}" srcOrd="3" destOrd="0" presId="urn:microsoft.com/office/officeart/2018/2/layout/IconVerticalSolidList"/>
    <dgm:cxn modelId="{96C9E066-4A03-4E4A-85C7-D29DE9F6CA91}" type="presParOf" srcId="{260E9FC3-DAF2-4D45-BEAB-4764E5DF73E1}" destId="{E4C86274-F7ED-4397-811C-B196C84592F2}" srcOrd="5" destOrd="0" presId="urn:microsoft.com/office/officeart/2018/2/layout/IconVerticalSolidList"/>
    <dgm:cxn modelId="{F0E2AAA3-9F66-4918-86D6-29DF1F55DD4C}" type="presParOf" srcId="{260E9FC3-DAF2-4D45-BEAB-4764E5DF73E1}" destId="{10E0EBEE-661B-4286-B5ED-38670A0F933E}" srcOrd="6" destOrd="0" presId="urn:microsoft.com/office/officeart/2018/2/layout/IconVerticalSolidList"/>
    <dgm:cxn modelId="{FFF4062F-2798-44B7-BBE8-C1213C9AFBF9}" type="presParOf" srcId="{10E0EBEE-661B-4286-B5ED-38670A0F933E}" destId="{0C5F204A-27FF-4786-AD65-651703511AE1}" srcOrd="0" destOrd="0" presId="urn:microsoft.com/office/officeart/2018/2/layout/IconVerticalSolidList"/>
    <dgm:cxn modelId="{839D7E45-9F65-4DDF-9C0F-FA091D904E21}" type="presParOf" srcId="{10E0EBEE-661B-4286-B5ED-38670A0F933E}" destId="{31CFC006-11CD-48BE-B111-B3005BF6ED74}" srcOrd="1" destOrd="0" presId="urn:microsoft.com/office/officeart/2018/2/layout/IconVerticalSolidList"/>
    <dgm:cxn modelId="{07E32EFE-797E-4A7F-93A3-850086C394C5}" type="presParOf" srcId="{10E0EBEE-661B-4286-B5ED-38670A0F933E}" destId="{797FB4A2-55AB-4F90-8994-9BC7BE3B7158}" srcOrd="2" destOrd="0" presId="urn:microsoft.com/office/officeart/2018/2/layout/IconVerticalSolidList"/>
    <dgm:cxn modelId="{1902902D-E47C-4FAA-B051-9CB6E12C1E10}" type="presParOf" srcId="{10E0EBEE-661B-4286-B5ED-38670A0F933E}" destId="{164EDB9D-EE42-499F-AAFF-CCB445608A2A}" srcOrd="3" destOrd="0" presId="urn:microsoft.com/office/officeart/2018/2/layout/IconVerticalSolidList"/>
    <dgm:cxn modelId="{2DCD48E0-8A1A-41A0-A718-4AA83F3146A9}" type="presParOf" srcId="{260E9FC3-DAF2-4D45-BEAB-4764E5DF73E1}" destId="{D0B7CF14-9B92-4B88-B750-A2CE4354E90E}" srcOrd="7" destOrd="0" presId="urn:microsoft.com/office/officeart/2018/2/layout/IconVerticalSolidList"/>
    <dgm:cxn modelId="{8381A1D1-6171-407A-8DB9-381F9FE1E707}" type="presParOf" srcId="{260E9FC3-DAF2-4D45-BEAB-4764E5DF73E1}" destId="{D16324BB-ABB4-4C01-BDBE-D760641BF3B2}" srcOrd="8" destOrd="0" presId="urn:microsoft.com/office/officeart/2018/2/layout/IconVerticalSolidList"/>
    <dgm:cxn modelId="{1D1ACC14-7231-43BD-9D4A-717452677C71}" type="presParOf" srcId="{D16324BB-ABB4-4C01-BDBE-D760641BF3B2}" destId="{88759ED8-7CC9-4C1A-AE0E-FA04972EAF29}" srcOrd="0" destOrd="0" presId="urn:microsoft.com/office/officeart/2018/2/layout/IconVerticalSolidList"/>
    <dgm:cxn modelId="{61E55E3F-F69A-4491-B3C5-C5FCE8CDB9DB}" type="presParOf" srcId="{D16324BB-ABB4-4C01-BDBE-D760641BF3B2}" destId="{98C3DBCF-2CAC-4C1E-8B3F-46B4827631A6}" srcOrd="1" destOrd="0" presId="urn:microsoft.com/office/officeart/2018/2/layout/IconVerticalSolidList"/>
    <dgm:cxn modelId="{DFAC492A-6D82-4826-998B-77CC5A976A0B}" type="presParOf" srcId="{D16324BB-ABB4-4C01-BDBE-D760641BF3B2}" destId="{61D0DEF6-737E-4917-A5A9-1E0E2BE8CE17}" srcOrd="2" destOrd="0" presId="urn:microsoft.com/office/officeart/2018/2/layout/IconVerticalSolidList"/>
    <dgm:cxn modelId="{A8ACA66D-A448-4841-B308-9882EC935175}" type="presParOf" srcId="{D16324BB-ABB4-4C01-BDBE-D760641BF3B2}" destId="{F052465C-098F-4C2A-AFB0-0ED3DDF56B3C}" srcOrd="3" destOrd="0" presId="urn:microsoft.com/office/officeart/2018/2/layout/IconVerticalSolidList"/>
    <dgm:cxn modelId="{7EA56E53-1F08-41D7-8B85-16339D72AFA4}" type="presParOf" srcId="{260E9FC3-DAF2-4D45-BEAB-4764E5DF73E1}" destId="{516E4CF3-7DC1-4759-AC35-BF5C0B03BF2E}" srcOrd="9" destOrd="0" presId="urn:microsoft.com/office/officeart/2018/2/layout/IconVerticalSolidList"/>
    <dgm:cxn modelId="{9924A1B5-C4B4-45E5-84EB-92712B6FA64D}" type="presParOf" srcId="{260E9FC3-DAF2-4D45-BEAB-4764E5DF73E1}" destId="{0CBA3F20-B46F-489F-89A9-6AAA66A07331}" srcOrd="10" destOrd="0" presId="urn:microsoft.com/office/officeart/2018/2/layout/IconVerticalSolidList"/>
    <dgm:cxn modelId="{9DB499CB-A5C1-41D4-B30F-2B8D4024BF36}" type="presParOf" srcId="{0CBA3F20-B46F-489F-89A9-6AAA66A07331}" destId="{E8EE1D86-041E-42D9-90FC-484A8005104A}" srcOrd="0" destOrd="0" presId="urn:microsoft.com/office/officeart/2018/2/layout/IconVerticalSolidList"/>
    <dgm:cxn modelId="{3191ADE2-4A41-4BF1-8D7D-126888052471}" type="presParOf" srcId="{0CBA3F20-B46F-489F-89A9-6AAA66A07331}" destId="{6CDE0768-0657-49BF-9D5C-D1D48ADE2853}" srcOrd="1" destOrd="0" presId="urn:microsoft.com/office/officeart/2018/2/layout/IconVerticalSolidList"/>
    <dgm:cxn modelId="{D40601F7-DC46-4D84-B678-79FA0383AA80}" type="presParOf" srcId="{0CBA3F20-B46F-489F-89A9-6AAA66A07331}" destId="{685B0D9F-7CCC-4F92-B79B-D2602E53727B}" srcOrd="2" destOrd="0" presId="urn:microsoft.com/office/officeart/2018/2/layout/IconVerticalSolidList"/>
    <dgm:cxn modelId="{1306B853-0816-4E30-A0FC-D2C304305A6A}" type="presParOf" srcId="{0CBA3F20-B46F-489F-89A9-6AAA66A07331}" destId="{36AC742F-E2E9-44FD-8AAF-DF82BEB5D154}" srcOrd="3" destOrd="0" presId="urn:microsoft.com/office/officeart/2018/2/layout/IconVerticalSolidList"/>
    <dgm:cxn modelId="{65E48D07-67C9-41C2-8258-10F459B59618}" type="presParOf" srcId="{260E9FC3-DAF2-4D45-BEAB-4764E5DF73E1}" destId="{EF0F9F6E-1A23-453F-AAA8-E7E7E293E1A7}" srcOrd="11" destOrd="0" presId="urn:microsoft.com/office/officeart/2018/2/layout/IconVerticalSolidList"/>
    <dgm:cxn modelId="{6EC9A57D-D312-47D9-85C6-AA210FCEBBDA}" type="presParOf" srcId="{260E9FC3-DAF2-4D45-BEAB-4764E5DF73E1}" destId="{8199017C-F414-4DC7-9D62-AEAB91C6362E}" srcOrd="12" destOrd="0" presId="urn:microsoft.com/office/officeart/2018/2/layout/IconVerticalSolidList"/>
    <dgm:cxn modelId="{904E1CB6-91F5-4D37-A522-93F57C0C0A33}" type="presParOf" srcId="{8199017C-F414-4DC7-9D62-AEAB91C6362E}" destId="{C4A54A32-24BE-4E3C-9C99-71792DEFAFCC}" srcOrd="0" destOrd="0" presId="urn:microsoft.com/office/officeart/2018/2/layout/IconVerticalSolidList"/>
    <dgm:cxn modelId="{33B6713D-B6E1-45F9-8A78-48E626A8FF6D}" type="presParOf" srcId="{8199017C-F414-4DC7-9D62-AEAB91C6362E}" destId="{06CB496A-8AFC-4E05-83FC-AF63D3582612}" srcOrd="1" destOrd="0" presId="urn:microsoft.com/office/officeart/2018/2/layout/IconVerticalSolidList"/>
    <dgm:cxn modelId="{63C35E50-B248-4DCD-AF1D-D2B0BD3064F2}" type="presParOf" srcId="{8199017C-F414-4DC7-9D62-AEAB91C6362E}" destId="{7DDD3F6F-63A3-4DEF-96BE-0D76D94F3BA9}" srcOrd="2" destOrd="0" presId="urn:microsoft.com/office/officeart/2018/2/layout/IconVerticalSolidList"/>
    <dgm:cxn modelId="{AA67094A-86F9-4A58-94A7-D146CE2D57DF}" type="presParOf" srcId="{8199017C-F414-4DC7-9D62-AEAB91C6362E}" destId="{3004559A-431F-4DEF-8C58-3268B80D851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F7215F6-2559-4F44-85BF-BF127D35428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BFF2F89-20C0-46A1-A1E0-8C5377AD40A3}">
      <dgm:prSet custT="1"/>
      <dgm:spPr/>
      <dgm:t>
        <a:bodyPr/>
        <a:lstStyle/>
        <a:p>
          <a:pPr>
            <a:lnSpc>
              <a:spcPct val="100000"/>
            </a:lnSpc>
          </a:pPr>
          <a:r>
            <a:rPr lang="en-GB" sz="1400" dirty="0">
              <a:latin typeface="Arial" panose="020B0604020202020204" pitchFamily="34" charset="0"/>
              <a:cs typeface="Arial" panose="020B0604020202020204" pitchFamily="34" charset="0"/>
            </a:rPr>
            <a:t>Performer etiquette and sporting behaviour</a:t>
          </a:r>
          <a:endParaRPr lang="en-US" sz="1400" dirty="0">
            <a:latin typeface="Arial" panose="020B0604020202020204" pitchFamily="34" charset="0"/>
            <a:cs typeface="Arial" panose="020B0604020202020204" pitchFamily="34" charset="0"/>
          </a:endParaRPr>
        </a:p>
      </dgm:t>
    </dgm:pt>
    <dgm:pt modelId="{630E8421-910F-4DC6-AF57-23258A4F7479}" type="parTrans" cxnId="{6BA8326E-481A-47BE-B1A6-1EB01749F94C}">
      <dgm:prSet/>
      <dgm:spPr/>
      <dgm:t>
        <a:bodyPr/>
        <a:lstStyle/>
        <a:p>
          <a:endParaRPr lang="en-US"/>
        </a:p>
      </dgm:t>
    </dgm:pt>
    <dgm:pt modelId="{298FD7ED-125C-4FC5-9B6F-10890E89B236}" type="sibTrans" cxnId="{6BA8326E-481A-47BE-B1A6-1EB01749F94C}">
      <dgm:prSet/>
      <dgm:spPr/>
      <dgm:t>
        <a:bodyPr/>
        <a:lstStyle/>
        <a:p>
          <a:endParaRPr lang="en-US"/>
        </a:p>
      </dgm:t>
    </dgm:pt>
    <dgm:pt modelId="{DBC297E1-A5CD-436D-8582-2E287AECB4E0}">
      <dgm:prSet custT="1"/>
      <dgm:spPr/>
      <dgm:t>
        <a:bodyPr/>
        <a:lstStyle/>
        <a:p>
          <a:pPr>
            <a:lnSpc>
              <a:spcPct val="100000"/>
            </a:lnSpc>
          </a:pPr>
          <a:r>
            <a:rPr lang="en-GB" sz="1400" dirty="0">
              <a:latin typeface="Arial" panose="020B0604020202020204" pitchFamily="34" charset="0"/>
              <a:cs typeface="Arial" panose="020B0604020202020204" pitchFamily="34" charset="0"/>
            </a:rPr>
            <a:t>Perform in fair way</a:t>
          </a:r>
          <a:endParaRPr lang="en-US" sz="1400" dirty="0">
            <a:latin typeface="Arial" panose="020B0604020202020204" pitchFamily="34" charset="0"/>
            <a:cs typeface="Arial" panose="020B0604020202020204" pitchFamily="34" charset="0"/>
          </a:endParaRPr>
        </a:p>
      </dgm:t>
    </dgm:pt>
    <dgm:pt modelId="{4F633AB7-C5E4-4010-A9FC-B3F3381A7CDC}" type="parTrans" cxnId="{F45A4917-1B20-4C90-8AFE-729D4179E67E}">
      <dgm:prSet/>
      <dgm:spPr/>
      <dgm:t>
        <a:bodyPr/>
        <a:lstStyle/>
        <a:p>
          <a:endParaRPr lang="en-US"/>
        </a:p>
      </dgm:t>
    </dgm:pt>
    <dgm:pt modelId="{F430BB28-A599-4888-9965-74AFD2E42CCA}" type="sibTrans" cxnId="{F45A4917-1B20-4C90-8AFE-729D4179E67E}">
      <dgm:prSet/>
      <dgm:spPr/>
      <dgm:t>
        <a:bodyPr/>
        <a:lstStyle/>
        <a:p>
          <a:endParaRPr lang="en-US"/>
        </a:p>
      </dgm:t>
    </dgm:pt>
    <dgm:pt modelId="{383DE79D-00DE-4010-8177-6197DEC51780}">
      <dgm:prSet custT="1"/>
      <dgm:spPr/>
      <dgm:t>
        <a:bodyPr/>
        <a:lstStyle/>
        <a:p>
          <a:pPr>
            <a:lnSpc>
              <a:spcPct val="100000"/>
            </a:lnSpc>
          </a:pPr>
          <a:r>
            <a:rPr lang="en-GB" sz="1400" dirty="0">
              <a:latin typeface="Arial" panose="020B0604020202020204" pitchFamily="34" charset="0"/>
              <a:cs typeface="Arial" panose="020B0604020202020204" pitchFamily="34" charset="0"/>
            </a:rPr>
            <a:t>Promotes values</a:t>
          </a:r>
          <a:endParaRPr lang="en-US" sz="1400" dirty="0">
            <a:latin typeface="Arial" panose="020B0604020202020204" pitchFamily="34" charset="0"/>
            <a:cs typeface="Arial" panose="020B0604020202020204" pitchFamily="34" charset="0"/>
          </a:endParaRPr>
        </a:p>
      </dgm:t>
    </dgm:pt>
    <dgm:pt modelId="{EB72DD40-F7AC-4D25-8FF4-053512E2D2A0}" type="parTrans" cxnId="{E73253F5-8500-4912-9DED-281CFFBF2D97}">
      <dgm:prSet/>
      <dgm:spPr/>
      <dgm:t>
        <a:bodyPr/>
        <a:lstStyle/>
        <a:p>
          <a:endParaRPr lang="en-US"/>
        </a:p>
      </dgm:t>
    </dgm:pt>
    <dgm:pt modelId="{2CD52593-A0E0-48E4-866D-ABC756C38DE0}" type="sibTrans" cxnId="{E73253F5-8500-4912-9DED-281CFFBF2D97}">
      <dgm:prSet/>
      <dgm:spPr/>
      <dgm:t>
        <a:bodyPr/>
        <a:lstStyle/>
        <a:p>
          <a:endParaRPr lang="en-US"/>
        </a:p>
      </dgm:t>
    </dgm:pt>
    <dgm:pt modelId="{D00D1316-6210-4F4C-B131-3529B1275E02}">
      <dgm:prSet custT="1"/>
      <dgm:spPr/>
      <dgm:t>
        <a:bodyPr/>
        <a:lstStyle/>
        <a:p>
          <a:pPr>
            <a:lnSpc>
              <a:spcPct val="100000"/>
            </a:lnSpc>
          </a:pPr>
          <a:r>
            <a:rPr lang="en-GB" sz="1400" dirty="0">
              <a:latin typeface="Arial" panose="020B0604020202020204" pitchFamily="34" charset="0"/>
              <a:cs typeface="Arial" panose="020B0604020202020204" pitchFamily="34" charset="0"/>
            </a:rPr>
            <a:t>Safety</a:t>
          </a:r>
          <a:endParaRPr lang="en-US" sz="1400" dirty="0">
            <a:latin typeface="Arial" panose="020B0604020202020204" pitchFamily="34" charset="0"/>
            <a:cs typeface="Arial" panose="020B0604020202020204" pitchFamily="34" charset="0"/>
          </a:endParaRPr>
        </a:p>
      </dgm:t>
    </dgm:pt>
    <dgm:pt modelId="{B0C7510D-CCB8-4303-AAF1-1F5EA7AD36EF}" type="parTrans" cxnId="{4FB1374F-A6B1-467B-827D-6494B6FB9D67}">
      <dgm:prSet/>
      <dgm:spPr/>
      <dgm:t>
        <a:bodyPr/>
        <a:lstStyle/>
        <a:p>
          <a:endParaRPr lang="en-US"/>
        </a:p>
      </dgm:t>
    </dgm:pt>
    <dgm:pt modelId="{7E0FD156-1DD8-4E3E-A7C1-FA34A94AB47D}" type="sibTrans" cxnId="{4FB1374F-A6B1-467B-827D-6494B6FB9D67}">
      <dgm:prSet/>
      <dgm:spPr/>
      <dgm:t>
        <a:bodyPr/>
        <a:lstStyle/>
        <a:p>
          <a:endParaRPr lang="en-US"/>
        </a:p>
      </dgm:t>
    </dgm:pt>
    <dgm:pt modelId="{69830C93-4FA5-4F2F-A1B1-C7752062F7DB}">
      <dgm:prSet custT="1"/>
      <dgm:spPr/>
      <dgm:t>
        <a:bodyPr/>
        <a:lstStyle/>
        <a:p>
          <a:pPr>
            <a:lnSpc>
              <a:spcPct val="100000"/>
            </a:lnSpc>
          </a:pPr>
          <a:r>
            <a:rPr lang="en-GB" sz="1400" dirty="0">
              <a:latin typeface="Arial" panose="020B0604020202020204" pitchFamily="34" charset="0"/>
              <a:cs typeface="Arial" panose="020B0604020202020204" pitchFamily="34" charset="0"/>
            </a:rPr>
            <a:t>Positive role model</a:t>
          </a:r>
          <a:endParaRPr lang="en-US" sz="1400" dirty="0">
            <a:latin typeface="Arial" panose="020B0604020202020204" pitchFamily="34" charset="0"/>
            <a:cs typeface="Arial" panose="020B0604020202020204" pitchFamily="34" charset="0"/>
          </a:endParaRPr>
        </a:p>
      </dgm:t>
    </dgm:pt>
    <dgm:pt modelId="{47177223-69A7-4ADC-966E-571575345844}" type="parTrans" cxnId="{4A90DA97-9619-4113-A589-5301EDD48EBC}">
      <dgm:prSet/>
      <dgm:spPr/>
      <dgm:t>
        <a:bodyPr/>
        <a:lstStyle/>
        <a:p>
          <a:endParaRPr lang="en-US"/>
        </a:p>
      </dgm:t>
    </dgm:pt>
    <dgm:pt modelId="{3D5C2257-E2FE-4113-9C98-8935F8DAA5D4}" type="sibTrans" cxnId="{4A90DA97-9619-4113-A589-5301EDD48EBC}">
      <dgm:prSet/>
      <dgm:spPr/>
      <dgm:t>
        <a:bodyPr/>
        <a:lstStyle/>
        <a:p>
          <a:endParaRPr lang="en-US"/>
        </a:p>
      </dgm:t>
    </dgm:pt>
    <dgm:pt modelId="{682FEE4B-8146-4572-ABA1-178E6BC11B23}" type="pres">
      <dgm:prSet presAssocID="{FF7215F6-2559-4F44-85BF-BF127D354283}" presName="root" presStyleCnt="0">
        <dgm:presLayoutVars>
          <dgm:dir/>
          <dgm:resizeHandles val="exact"/>
        </dgm:presLayoutVars>
      </dgm:prSet>
      <dgm:spPr/>
    </dgm:pt>
    <dgm:pt modelId="{C5389253-75CF-40FE-82F5-D9ED03DDFE4F}" type="pres">
      <dgm:prSet presAssocID="{9BFF2F89-20C0-46A1-A1E0-8C5377AD40A3}" presName="compNode" presStyleCnt="0"/>
      <dgm:spPr/>
    </dgm:pt>
    <dgm:pt modelId="{6246C61B-9B0B-4FA3-8493-09399FB1654F}" type="pres">
      <dgm:prSet presAssocID="{9BFF2F89-20C0-46A1-A1E0-8C5377AD40A3}" presName="bgRect" presStyleLbl="bgShp" presStyleIdx="0" presStyleCnt="5" custLinFactNeighborX="3058" custLinFactNeighborY="-12519"/>
      <dgm:spPr>
        <a:solidFill>
          <a:srgbClr val="E8E8ED"/>
        </a:solidFill>
      </dgm:spPr>
    </dgm:pt>
    <dgm:pt modelId="{879A489C-A0FB-4623-867A-929E85D1AB4F}" type="pres">
      <dgm:prSet presAssocID="{9BFF2F89-20C0-46A1-A1E0-8C5377AD40A3}" presName="iconRect" presStyleLbl="node1" presStyleIdx="0" presStyleCnt="5"/>
      <dgm:spPr>
        <a:blipFill>
          <a:blip xmlns:r="http://schemas.openxmlformats.org/officeDocument/2006/relationships" r:embed="rId1" cstate="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ricket"/>
        </a:ext>
      </dgm:extLst>
    </dgm:pt>
    <dgm:pt modelId="{003BAAB0-1D4F-4D47-843A-E05E2FAD48FF}" type="pres">
      <dgm:prSet presAssocID="{9BFF2F89-20C0-46A1-A1E0-8C5377AD40A3}" presName="spaceRect" presStyleCnt="0"/>
      <dgm:spPr/>
    </dgm:pt>
    <dgm:pt modelId="{DE84ACE9-1AE1-4D1C-A0E9-A564FE2B66FC}" type="pres">
      <dgm:prSet presAssocID="{9BFF2F89-20C0-46A1-A1E0-8C5377AD40A3}" presName="parTx" presStyleLbl="revTx" presStyleIdx="0" presStyleCnt="5">
        <dgm:presLayoutVars>
          <dgm:chMax val="0"/>
          <dgm:chPref val="0"/>
        </dgm:presLayoutVars>
      </dgm:prSet>
      <dgm:spPr/>
    </dgm:pt>
    <dgm:pt modelId="{B4F3FAB0-2010-42E8-A719-382C1B00B6A1}" type="pres">
      <dgm:prSet presAssocID="{298FD7ED-125C-4FC5-9B6F-10890E89B236}" presName="sibTrans" presStyleCnt="0"/>
      <dgm:spPr/>
    </dgm:pt>
    <dgm:pt modelId="{A9D45488-DAF4-44A9-B014-01FAAF080B1B}" type="pres">
      <dgm:prSet presAssocID="{DBC297E1-A5CD-436D-8582-2E287AECB4E0}" presName="compNode" presStyleCnt="0"/>
      <dgm:spPr/>
    </dgm:pt>
    <dgm:pt modelId="{DF4F5C11-7AD3-421C-AE72-1F559FA69356}" type="pres">
      <dgm:prSet presAssocID="{DBC297E1-A5CD-436D-8582-2E287AECB4E0}" presName="bgRect" presStyleLbl="bgShp" presStyleIdx="1" presStyleCnt="5"/>
      <dgm:spPr>
        <a:solidFill>
          <a:srgbClr val="E8E8ED"/>
        </a:solidFill>
      </dgm:spPr>
    </dgm:pt>
    <dgm:pt modelId="{7B172A7E-73D8-4C5A-9BE5-09E29BE8705D}" type="pres">
      <dgm:prSet presAssocID="{DBC297E1-A5CD-436D-8582-2E287AECB4E0}" presName="iconRect" presStyleLbl="node1" presStyleIdx="1" presStyleCnt="5"/>
      <dgm:spPr>
        <a:blipFill>
          <a:blip xmlns:r="http://schemas.openxmlformats.org/officeDocument/2006/relationships"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rama"/>
        </a:ext>
      </dgm:extLst>
    </dgm:pt>
    <dgm:pt modelId="{CAA50069-3D45-41D7-BE95-98C9CBE488CB}" type="pres">
      <dgm:prSet presAssocID="{DBC297E1-A5CD-436D-8582-2E287AECB4E0}" presName="spaceRect" presStyleCnt="0"/>
      <dgm:spPr/>
    </dgm:pt>
    <dgm:pt modelId="{56B8A2FA-B779-4353-82B3-7A49B14E8F3C}" type="pres">
      <dgm:prSet presAssocID="{DBC297E1-A5CD-436D-8582-2E287AECB4E0}" presName="parTx" presStyleLbl="revTx" presStyleIdx="1" presStyleCnt="5">
        <dgm:presLayoutVars>
          <dgm:chMax val="0"/>
          <dgm:chPref val="0"/>
        </dgm:presLayoutVars>
      </dgm:prSet>
      <dgm:spPr/>
    </dgm:pt>
    <dgm:pt modelId="{165B6DB8-EC49-4917-AE0A-94BBFBD7A980}" type="pres">
      <dgm:prSet presAssocID="{F430BB28-A599-4888-9965-74AFD2E42CCA}" presName="sibTrans" presStyleCnt="0"/>
      <dgm:spPr/>
    </dgm:pt>
    <dgm:pt modelId="{48A5E623-3AD9-405B-A20F-BDBFD906BBC9}" type="pres">
      <dgm:prSet presAssocID="{383DE79D-00DE-4010-8177-6197DEC51780}" presName="compNode" presStyleCnt="0"/>
      <dgm:spPr/>
    </dgm:pt>
    <dgm:pt modelId="{4D9CBC23-4FB4-4D63-B473-5D6CB6AB7F5A}" type="pres">
      <dgm:prSet presAssocID="{383DE79D-00DE-4010-8177-6197DEC51780}" presName="bgRect" presStyleLbl="bgShp" presStyleIdx="2" presStyleCnt="5"/>
      <dgm:spPr>
        <a:solidFill>
          <a:srgbClr val="E8E8ED"/>
        </a:solidFill>
      </dgm:spPr>
    </dgm:pt>
    <dgm:pt modelId="{EC769D81-37F4-4191-AA6F-7DA2BDBDA47D}" type="pres">
      <dgm:prSet presAssocID="{383DE79D-00DE-4010-8177-6197DEC51780}" presName="iconRect" presStyleLbl="node1" presStyleIdx="2" presStyleCnt="5"/>
      <dgm:spPr>
        <a:blipFill>
          <a:blip xmlns:r="http://schemas.openxmlformats.org/officeDocument/2006/relationships"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rt"/>
        </a:ext>
      </dgm:extLst>
    </dgm:pt>
    <dgm:pt modelId="{71EA8E0B-F2B9-4EE9-BF4B-0A0CB09DB742}" type="pres">
      <dgm:prSet presAssocID="{383DE79D-00DE-4010-8177-6197DEC51780}" presName="spaceRect" presStyleCnt="0"/>
      <dgm:spPr/>
    </dgm:pt>
    <dgm:pt modelId="{9D6001C1-B99C-4CB8-A80C-FA590F444E95}" type="pres">
      <dgm:prSet presAssocID="{383DE79D-00DE-4010-8177-6197DEC51780}" presName="parTx" presStyleLbl="revTx" presStyleIdx="2" presStyleCnt="5">
        <dgm:presLayoutVars>
          <dgm:chMax val="0"/>
          <dgm:chPref val="0"/>
        </dgm:presLayoutVars>
      </dgm:prSet>
      <dgm:spPr/>
    </dgm:pt>
    <dgm:pt modelId="{0FFF7740-9A6F-469C-AB62-7C6A0F86C546}" type="pres">
      <dgm:prSet presAssocID="{2CD52593-A0E0-48E4-866D-ABC756C38DE0}" presName="sibTrans" presStyleCnt="0"/>
      <dgm:spPr/>
    </dgm:pt>
    <dgm:pt modelId="{ACF1CAC7-7EA9-4DDC-8C03-7C0ACF069ADF}" type="pres">
      <dgm:prSet presAssocID="{D00D1316-6210-4F4C-B131-3529B1275E02}" presName="compNode" presStyleCnt="0"/>
      <dgm:spPr/>
    </dgm:pt>
    <dgm:pt modelId="{774FF83B-BA2D-4E50-8CAA-32757269A021}" type="pres">
      <dgm:prSet presAssocID="{D00D1316-6210-4F4C-B131-3529B1275E02}" presName="bgRect" presStyleLbl="bgShp" presStyleIdx="3" presStyleCnt="5"/>
      <dgm:spPr>
        <a:solidFill>
          <a:srgbClr val="E8E8ED"/>
        </a:solidFill>
      </dgm:spPr>
    </dgm:pt>
    <dgm:pt modelId="{2FA238D3-5FE1-45B6-9368-4DF9AC15EAEF}" type="pres">
      <dgm:prSet presAssocID="{D00D1316-6210-4F4C-B131-3529B1275E02}" presName="iconRect" presStyleLbl="node1" presStyleIdx="3" presStyleCnt="5"/>
      <dgm:spPr>
        <a:blipFill>
          <a:blip xmlns:r="http://schemas.openxmlformats.org/officeDocument/2006/relationships"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raffic cone"/>
        </a:ext>
      </dgm:extLst>
    </dgm:pt>
    <dgm:pt modelId="{3395798D-74E7-409C-82F0-FEA7D2968ABD}" type="pres">
      <dgm:prSet presAssocID="{D00D1316-6210-4F4C-B131-3529B1275E02}" presName="spaceRect" presStyleCnt="0"/>
      <dgm:spPr/>
    </dgm:pt>
    <dgm:pt modelId="{87C3D356-1267-4CC2-BF78-A6DA59E0BA72}" type="pres">
      <dgm:prSet presAssocID="{D00D1316-6210-4F4C-B131-3529B1275E02}" presName="parTx" presStyleLbl="revTx" presStyleIdx="3" presStyleCnt="5">
        <dgm:presLayoutVars>
          <dgm:chMax val="0"/>
          <dgm:chPref val="0"/>
        </dgm:presLayoutVars>
      </dgm:prSet>
      <dgm:spPr/>
    </dgm:pt>
    <dgm:pt modelId="{5517A356-45DD-437C-A081-E47A8B83E44B}" type="pres">
      <dgm:prSet presAssocID="{7E0FD156-1DD8-4E3E-A7C1-FA34A94AB47D}" presName="sibTrans" presStyleCnt="0"/>
      <dgm:spPr/>
    </dgm:pt>
    <dgm:pt modelId="{263B7785-7FFF-48FC-8D4B-8EA56CEFA729}" type="pres">
      <dgm:prSet presAssocID="{69830C93-4FA5-4F2F-A1B1-C7752062F7DB}" presName="compNode" presStyleCnt="0"/>
      <dgm:spPr/>
    </dgm:pt>
    <dgm:pt modelId="{3AAE0ABA-C16F-433D-A20E-52B5610B0DE4}" type="pres">
      <dgm:prSet presAssocID="{69830C93-4FA5-4F2F-A1B1-C7752062F7DB}" presName="bgRect" presStyleLbl="bgShp" presStyleIdx="4" presStyleCnt="5"/>
      <dgm:spPr>
        <a:solidFill>
          <a:srgbClr val="E8E8ED"/>
        </a:solidFill>
      </dgm:spPr>
    </dgm:pt>
    <dgm:pt modelId="{530EB21B-C83D-4F04-9E75-35AB5C1C6958}" type="pres">
      <dgm:prSet presAssocID="{69830C93-4FA5-4F2F-A1B1-C7752062F7DB}" presName="iconRect" presStyleLbl="node1" presStyleIdx="4" presStyleCnt="5"/>
      <dgm:spPr>
        <a:blipFill>
          <a:blip xmlns:r="http://schemas.openxmlformats.org/officeDocument/2006/relationships"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User"/>
        </a:ext>
      </dgm:extLst>
    </dgm:pt>
    <dgm:pt modelId="{DD7CBB5F-3E25-4524-B951-519C20ADD653}" type="pres">
      <dgm:prSet presAssocID="{69830C93-4FA5-4F2F-A1B1-C7752062F7DB}" presName="spaceRect" presStyleCnt="0"/>
      <dgm:spPr/>
    </dgm:pt>
    <dgm:pt modelId="{9035745F-AFAC-4132-B369-C37C62A726B5}" type="pres">
      <dgm:prSet presAssocID="{69830C93-4FA5-4F2F-A1B1-C7752062F7DB}" presName="parTx" presStyleLbl="revTx" presStyleIdx="4" presStyleCnt="5">
        <dgm:presLayoutVars>
          <dgm:chMax val="0"/>
          <dgm:chPref val="0"/>
        </dgm:presLayoutVars>
      </dgm:prSet>
      <dgm:spPr/>
    </dgm:pt>
  </dgm:ptLst>
  <dgm:cxnLst>
    <dgm:cxn modelId="{F45A4917-1B20-4C90-8AFE-729D4179E67E}" srcId="{FF7215F6-2559-4F44-85BF-BF127D354283}" destId="{DBC297E1-A5CD-436D-8582-2E287AECB4E0}" srcOrd="1" destOrd="0" parTransId="{4F633AB7-C5E4-4010-A9FC-B3F3381A7CDC}" sibTransId="{F430BB28-A599-4888-9965-74AFD2E42CCA}"/>
    <dgm:cxn modelId="{50E5321A-F664-4433-86DB-BABD2CE70264}" type="presOf" srcId="{D00D1316-6210-4F4C-B131-3529B1275E02}" destId="{87C3D356-1267-4CC2-BF78-A6DA59E0BA72}" srcOrd="0" destOrd="0" presId="urn:microsoft.com/office/officeart/2018/2/layout/IconVerticalSolidList"/>
    <dgm:cxn modelId="{5385D32A-C894-41E1-BC1C-60F340AFBDEB}" type="presOf" srcId="{9BFF2F89-20C0-46A1-A1E0-8C5377AD40A3}" destId="{DE84ACE9-1AE1-4D1C-A0E9-A564FE2B66FC}" srcOrd="0" destOrd="0" presId="urn:microsoft.com/office/officeart/2018/2/layout/IconVerticalSolidList"/>
    <dgm:cxn modelId="{0CA7565C-5A27-4840-A51F-91F2B9EE45AD}" type="presOf" srcId="{FF7215F6-2559-4F44-85BF-BF127D354283}" destId="{682FEE4B-8146-4572-ABA1-178E6BC11B23}" srcOrd="0" destOrd="0" presId="urn:microsoft.com/office/officeart/2018/2/layout/IconVerticalSolidList"/>
    <dgm:cxn modelId="{05A37F64-061F-41DF-8797-024AB75A0BFB}" type="presOf" srcId="{DBC297E1-A5CD-436D-8582-2E287AECB4E0}" destId="{56B8A2FA-B779-4353-82B3-7A49B14E8F3C}" srcOrd="0" destOrd="0" presId="urn:microsoft.com/office/officeart/2018/2/layout/IconVerticalSolidList"/>
    <dgm:cxn modelId="{6ED2254A-F5D2-4E3F-B5EE-4845739BB5E0}" type="presOf" srcId="{69830C93-4FA5-4F2F-A1B1-C7752062F7DB}" destId="{9035745F-AFAC-4132-B369-C37C62A726B5}" srcOrd="0" destOrd="0" presId="urn:microsoft.com/office/officeart/2018/2/layout/IconVerticalSolidList"/>
    <dgm:cxn modelId="{6BA8326E-481A-47BE-B1A6-1EB01749F94C}" srcId="{FF7215F6-2559-4F44-85BF-BF127D354283}" destId="{9BFF2F89-20C0-46A1-A1E0-8C5377AD40A3}" srcOrd="0" destOrd="0" parTransId="{630E8421-910F-4DC6-AF57-23258A4F7479}" sibTransId="{298FD7ED-125C-4FC5-9B6F-10890E89B236}"/>
    <dgm:cxn modelId="{4FB1374F-A6B1-467B-827D-6494B6FB9D67}" srcId="{FF7215F6-2559-4F44-85BF-BF127D354283}" destId="{D00D1316-6210-4F4C-B131-3529B1275E02}" srcOrd="3" destOrd="0" parTransId="{B0C7510D-CCB8-4303-AAF1-1F5EA7AD36EF}" sibTransId="{7E0FD156-1DD8-4E3E-A7C1-FA34A94AB47D}"/>
    <dgm:cxn modelId="{4A90DA97-9619-4113-A589-5301EDD48EBC}" srcId="{FF7215F6-2559-4F44-85BF-BF127D354283}" destId="{69830C93-4FA5-4F2F-A1B1-C7752062F7DB}" srcOrd="4" destOrd="0" parTransId="{47177223-69A7-4ADC-966E-571575345844}" sibTransId="{3D5C2257-E2FE-4113-9C98-8935F8DAA5D4}"/>
    <dgm:cxn modelId="{C98AEAA4-F9F7-4254-AF60-FC7A7364E660}" type="presOf" srcId="{383DE79D-00DE-4010-8177-6197DEC51780}" destId="{9D6001C1-B99C-4CB8-A80C-FA590F444E95}" srcOrd="0" destOrd="0" presId="urn:microsoft.com/office/officeart/2018/2/layout/IconVerticalSolidList"/>
    <dgm:cxn modelId="{E73253F5-8500-4912-9DED-281CFFBF2D97}" srcId="{FF7215F6-2559-4F44-85BF-BF127D354283}" destId="{383DE79D-00DE-4010-8177-6197DEC51780}" srcOrd="2" destOrd="0" parTransId="{EB72DD40-F7AC-4D25-8FF4-053512E2D2A0}" sibTransId="{2CD52593-A0E0-48E4-866D-ABC756C38DE0}"/>
    <dgm:cxn modelId="{187BF713-A027-4C39-A15C-F78C95CA5EAC}" type="presParOf" srcId="{682FEE4B-8146-4572-ABA1-178E6BC11B23}" destId="{C5389253-75CF-40FE-82F5-D9ED03DDFE4F}" srcOrd="0" destOrd="0" presId="urn:microsoft.com/office/officeart/2018/2/layout/IconVerticalSolidList"/>
    <dgm:cxn modelId="{6DEE7986-08B5-4FA6-BBAD-197044F0361F}" type="presParOf" srcId="{C5389253-75CF-40FE-82F5-D9ED03DDFE4F}" destId="{6246C61B-9B0B-4FA3-8493-09399FB1654F}" srcOrd="0" destOrd="0" presId="urn:microsoft.com/office/officeart/2018/2/layout/IconVerticalSolidList"/>
    <dgm:cxn modelId="{A69C6096-8875-41A7-BCB8-81183565A134}" type="presParOf" srcId="{C5389253-75CF-40FE-82F5-D9ED03DDFE4F}" destId="{879A489C-A0FB-4623-867A-929E85D1AB4F}" srcOrd="1" destOrd="0" presId="urn:microsoft.com/office/officeart/2018/2/layout/IconVerticalSolidList"/>
    <dgm:cxn modelId="{B22DF701-83BD-4E05-B23C-18BA904A6A13}" type="presParOf" srcId="{C5389253-75CF-40FE-82F5-D9ED03DDFE4F}" destId="{003BAAB0-1D4F-4D47-843A-E05E2FAD48FF}" srcOrd="2" destOrd="0" presId="urn:microsoft.com/office/officeart/2018/2/layout/IconVerticalSolidList"/>
    <dgm:cxn modelId="{3875D72E-31CC-4387-88D6-A325068A06F7}" type="presParOf" srcId="{C5389253-75CF-40FE-82F5-D9ED03DDFE4F}" destId="{DE84ACE9-1AE1-4D1C-A0E9-A564FE2B66FC}" srcOrd="3" destOrd="0" presId="urn:microsoft.com/office/officeart/2018/2/layout/IconVerticalSolidList"/>
    <dgm:cxn modelId="{BDD18B32-006F-428A-8B58-087EB3C2CC96}" type="presParOf" srcId="{682FEE4B-8146-4572-ABA1-178E6BC11B23}" destId="{B4F3FAB0-2010-42E8-A719-382C1B00B6A1}" srcOrd="1" destOrd="0" presId="urn:microsoft.com/office/officeart/2018/2/layout/IconVerticalSolidList"/>
    <dgm:cxn modelId="{6BA6A3D2-A3A0-4084-89ED-0C0D45DF3A6C}" type="presParOf" srcId="{682FEE4B-8146-4572-ABA1-178E6BC11B23}" destId="{A9D45488-DAF4-44A9-B014-01FAAF080B1B}" srcOrd="2" destOrd="0" presId="urn:microsoft.com/office/officeart/2018/2/layout/IconVerticalSolidList"/>
    <dgm:cxn modelId="{7A39BA1F-5935-41A7-BD82-4EE4E58CC9B4}" type="presParOf" srcId="{A9D45488-DAF4-44A9-B014-01FAAF080B1B}" destId="{DF4F5C11-7AD3-421C-AE72-1F559FA69356}" srcOrd="0" destOrd="0" presId="urn:microsoft.com/office/officeart/2018/2/layout/IconVerticalSolidList"/>
    <dgm:cxn modelId="{8A5EC63F-B4FB-41D3-96FB-FE841CE79E5E}" type="presParOf" srcId="{A9D45488-DAF4-44A9-B014-01FAAF080B1B}" destId="{7B172A7E-73D8-4C5A-9BE5-09E29BE8705D}" srcOrd="1" destOrd="0" presId="urn:microsoft.com/office/officeart/2018/2/layout/IconVerticalSolidList"/>
    <dgm:cxn modelId="{C37B92E8-85F2-4E8C-84F9-6203E0602767}" type="presParOf" srcId="{A9D45488-DAF4-44A9-B014-01FAAF080B1B}" destId="{CAA50069-3D45-41D7-BE95-98C9CBE488CB}" srcOrd="2" destOrd="0" presId="urn:microsoft.com/office/officeart/2018/2/layout/IconVerticalSolidList"/>
    <dgm:cxn modelId="{7AF8981E-19CB-42A7-9F0E-D69047D6F8A6}" type="presParOf" srcId="{A9D45488-DAF4-44A9-B014-01FAAF080B1B}" destId="{56B8A2FA-B779-4353-82B3-7A49B14E8F3C}" srcOrd="3" destOrd="0" presId="urn:microsoft.com/office/officeart/2018/2/layout/IconVerticalSolidList"/>
    <dgm:cxn modelId="{177C115D-AC79-484E-AE4F-C1D7BB3BC33E}" type="presParOf" srcId="{682FEE4B-8146-4572-ABA1-178E6BC11B23}" destId="{165B6DB8-EC49-4917-AE0A-94BBFBD7A980}" srcOrd="3" destOrd="0" presId="urn:microsoft.com/office/officeart/2018/2/layout/IconVerticalSolidList"/>
    <dgm:cxn modelId="{8A68FD68-1E2E-4BDB-989C-9CE98A199BFB}" type="presParOf" srcId="{682FEE4B-8146-4572-ABA1-178E6BC11B23}" destId="{48A5E623-3AD9-405B-A20F-BDBFD906BBC9}" srcOrd="4" destOrd="0" presId="urn:microsoft.com/office/officeart/2018/2/layout/IconVerticalSolidList"/>
    <dgm:cxn modelId="{C92AEE84-2092-4D4F-BAD2-9E3C4D4AD30A}" type="presParOf" srcId="{48A5E623-3AD9-405B-A20F-BDBFD906BBC9}" destId="{4D9CBC23-4FB4-4D63-B473-5D6CB6AB7F5A}" srcOrd="0" destOrd="0" presId="urn:microsoft.com/office/officeart/2018/2/layout/IconVerticalSolidList"/>
    <dgm:cxn modelId="{1F24F743-EDA8-4DDE-BE72-B8A0535AA857}" type="presParOf" srcId="{48A5E623-3AD9-405B-A20F-BDBFD906BBC9}" destId="{EC769D81-37F4-4191-AA6F-7DA2BDBDA47D}" srcOrd="1" destOrd="0" presId="urn:microsoft.com/office/officeart/2018/2/layout/IconVerticalSolidList"/>
    <dgm:cxn modelId="{CFB344E9-D3BE-4FB6-B262-08823406015D}" type="presParOf" srcId="{48A5E623-3AD9-405B-A20F-BDBFD906BBC9}" destId="{71EA8E0B-F2B9-4EE9-BF4B-0A0CB09DB742}" srcOrd="2" destOrd="0" presId="urn:microsoft.com/office/officeart/2018/2/layout/IconVerticalSolidList"/>
    <dgm:cxn modelId="{ADD11305-4C66-4858-B554-A1AFE9FD818F}" type="presParOf" srcId="{48A5E623-3AD9-405B-A20F-BDBFD906BBC9}" destId="{9D6001C1-B99C-4CB8-A80C-FA590F444E95}" srcOrd="3" destOrd="0" presId="urn:microsoft.com/office/officeart/2018/2/layout/IconVerticalSolidList"/>
    <dgm:cxn modelId="{148981BA-6BFD-459F-8B16-789F63E6428C}" type="presParOf" srcId="{682FEE4B-8146-4572-ABA1-178E6BC11B23}" destId="{0FFF7740-9A6F-469C-AB62-7C6A0F86C546}" srcOrd="5" destOrd="0" presId="urn:microsoft.com/office/officeart/2018/2/layout/IconVerticalSolidList"/>
    <dgm:cxn modelId="{9DFC0E6E-B56F-4CB6-8F08-9468DC25EA17}" type="presParOf" srcId="{682FEE4B-8146-4572-ABA1-178E6BC11B23}" destId="{ACF1CAC7-7EA9-4DDC-8C03-7C0ACF069ADF}" srcOrd="6" destOrd="0" presId="urn:microsoft.com/office/officeart/2018/2/layout/IconVerticalSolidList"/>
    <dgm:cxn modelId="{05CA107C-B26A-484B-823A-5D4D779EEF9A}" type="presParOf" srcId="{ACF1CAC7-7EA9-4DDC-8C03-7C0ACF069ADF}" destId="{774FF83B-BA2D-4E50-8CAA-32757269A021}" srcOrd="0" destOrd="0" presId="urn:microsoft.com/office/officeart/2018/2/layout/IconVerticalSolidList"/>
    <dgm:cxn modelId="{7AD0A332-1619-4B5D-977D-4D294A4F58AF}" type="presParOf" srcId="{ACF1CAC7-7EA9-4DDC-8C03-7C0ACF069ADF}" destId="{2FA238D3-5FE1-45B6-9368-4DF9AC15EAEF}" srcOrd="1" destOrd="0" presId="urn:microsoft.com/office/officeart/2018/2/layout/IconVerticalSolidList"/>
    <dgm:cxn modelId="{51E4AAD5-9A22-4AB3-A466-E4BF13AD6906}" type="presParOf" srcId="{ACF1CAC7-7EA9-4DDC-8C03-7C0ACF069ADF}" destId="{3395798D-74E7-409C-82F0-FEA7D2968ABD}" srcOrd="2" destOrd="0" presId="urn:microsoft.com/office/officeart/2018/2/layout/IconVerticalSolidList"/>
    <dgm:cxn modelId="{062C14B6-FA22-4AE5-A35C-1275F8D4F7AA}" type="presParOf" srcId="{ACF1CAC7-7EA9-4DDC-8C03-7C0ACF069ADF}" destId="{87C3D356-1267-4CC2-BF78-A6DA59E0BA72}" srcOrd="3" destOrd="0" presId="urn:microsoft.com/office/officeart/2018/2/layout/IconVerticalSolidList"/>
    <dgm:cxn modelId="{04BF883E-A7BA-4B01-A5E5-2D449F44D1EC}" type="presParOf" srcId="{682FEE4B-8146-4572-ABA1-178E6BC11B23}" destId="{5517A356-45DD-437C-A081-E47A8B83E44B}" srcOrd="7" destOrd="0" presId="urn:microsoft.com/office/officeart/2018/2/layout/IconVerticalSolidList"/>
    <dgm:cxn modelId="{BE3E9676-C1BD-4101-80CF-D715D8133492}" type="presParOf" srcId="{682FEE4B-8146-4572-ABA1-178E6BC11B23}" destId="{263B7785-7FFF-48FC-8D4B-8EA56CEFA729}" srcOrd="8" destOrd="0" presId="urn:microsoft.com/office/officeart/2018/2/layout/IconVerticalSolidList"/>
    <dgm:cxn modelId="{3CECB765-EC04-4DC6-A39C-CF00355D26D6}" type="presParOf" srcId="{263B7785-7FFF-48FC-8D4B-8EA56CEFA729}" destId="{3AAE0ABA-C16F-433D-A20E-52B5610B0DE4}" srcOrd="0" destOrd="0" presId="urn:microsoft.com/office/officeart/2018/2/layout/IconVerticalSolidList"/>
    <dgm:cxn modelId="{A1B37965-1672-477C-9DAE-CBDA01B5B912}" type="presParOf" srcId="{263B7785-7FFF-48FC-8D4B-8EA56CEFA729}" destId="{530EB21B-C83D-4F04-9E75-35AB5C1C6958}" srcOrd="1" destOrd="0" presId="urn:microsoft.com/office/officeart/2018/2/layout/IconVerticalSolidList"/>
    <dgm:cxn modelId="{D7303681-1015-4B35-A8F0-ECD83685A615}" type="presParOf" srcId="{263B7785-7FFF-48FC-8D4B-8EA56CEFA729}" destId="{DD7CBB5F-3E25-4524-B951-519C20ADD653}" srcOrd="2" destOrd="0" presId="urn:microsoft.com/office/officeart/2018/2/layout/IconVerticalSolidList"/>
    <dgm:cxn modelId="{EBB51DE7-9D04-4B23-8FD7-11658F9BBDED}" type="presParOf" srcId="{263B7785-7FFF-48FC-8D4B-8EA56CEFA729}" destId="{9035745F-AFAC-4132-B369-C37C62A726B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F7215F6-2559-4F44-85BF-BF127D354283}"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9BFF2F89-20C0-46A1-A1E0-8C5377AD40A3}">
      <dgm:prSet custT="1"/>
      <dgm:spPr>
        <a:solidFill>
          <a:schemeClr val="accent1"/>
        </a:solidFill>
      </dgm:spPr>
      <dgm:t>
        <a:bodyPr/>
        <a:lstStyle/>
        <a:p>
          <a:pPr>
            <a:lnSpc>
              <a:spcPct val="100000"/>
            </a:lnSpc>
            <a:defRPr cap="all"/>
          </a:pPr>
          <a:r>
            <a:rPr lang="en-GB" sz="1400" dirty="0">
              <a:latin typeface="Arial" panose="020B0604020202020204" pitchFamily="34" charset="0"/>
              <a:cs typeface="Arial" panose="020B0604020202020204" pitchFamily="34" charset="0"/>
            </a:rPr>
            <a:t>Spectator etiquette and sporting behaviour</a:t>
          </a:r>
          <a:endParaRPr lang="en-US" sz="1400" dirty="0">
            <a:latin typeface="Arial" panose="020B0604020202020204" pitchFamily="34" charset="0"/>
            <a:cs typeface="Arial" panose="020B0604020202020204" pitchFamily="34" charset="0"/>
          </a:endParaRPr>
        </a:p>
      </dgm:t>
    </dgm:pt>
    <dgm:pt modelId="{630E8421-910F-4DC6-AF57-23258A4F7479}" type="parTrans" cxnId="{6BA8326E-481A-47BE-B1A6-1EB01749F94C}">
      <dgm:prSet/>
      <dgm:spPr/>
      <dgm:t>
        <a:bodyPr/>
        <a:lstStyle/>
        <a:p>
          <a:endParaRPr lang="en-US"/>
        </a:p>
      </dgm:t>
    </dgm:pt>
    <dgm:pt modelId="{298FD7ED-125C-4FC5-9B6F-10890E89B236}" type="sibTrans" cxnId="{6BA8326E-481A-47BE-B1A6-1EB01749F94C}">
      <dgm:prSet/>
      <dgm:spPr/>
      <dgm:t>
        <a:bodyPr/>
        <a:lstStyle/>
        <a:p>
          <a:endParaRPr lang="en-US"/>
        </a:p>
      </dgm:t>
    </dgm:pt>
    <dgm:pt modelId="{DBC297E1-A5CD-436D-8582-2E287AECB4E0}">
      <dgm:prSet custT="1"/>
      <dgm:spPr>
        <a:solidFill>
          <a:schemeClr val="accent1"/>
        </a:solidFill>
      </dgm:spPr>
      <dgm:t>
        <a:bodyPr/>
        <a:lstStyle/>
        <a:p>
          <a:pPr>
            <a:lnSpc>
              <a:spcPct val="100000"/>
            </a:lnSpc>
            <a:defRPr cap="all"/>
          </a:pPr>
          <a:r>
            <a:rPr lang="en-US" sz="1400" dirty="0">
              <a:latin typeface="Arial" panose="020B0604020202020204" pitchFamily="34" charset="0"/>
              <a:cs typeface="Arial" panose="020B0604020202020204" pitchFamily="34" charset="0"/>
            </a:rPr>
            <a:t>Being quiet during rallies at wimbledon</a:t>
          </a:r>
        </a:p>
      </dgm:t>
    </dgm:pt>
    <dgm:pt modelId="{4F633AB7-C5E4-4010-A9FC-B3F3381A7CDC}" type="parTrans" cxnId="{F45A4917-1B20-4C90-8AFE-729D4179E67E}">
      <dgm:prSet/>
      <dgm:spPr/>
      <dgm:t>
        <a:bodyPr/>
        <a:lstStyle/>
        <a:p>
          <a:endParaRPr lang="en-US"/>
        </a:p>
      </dgm:t>
    </dgm:pt>
    <dgm:pt modelId="{F430BB28-A599-4888-9965-74AFD2E42CCA}" type="sibTrans" cxnId="{F45A4917-1B20-4C90-8AFE-729D4179E67E}">
      <dgm:prSet/>
      <dgm:spPr/>
      <dgm:t>
        <a:bodyPr/>
        <a:lstStyle/>
        <a:p>
          <a:endParaRPr lang="en-US"/>
        </a:p>
      </dgm:t>
    </dgm:pt>
    <dgm:pt modelId="{383DE79D-00DE-4010-8177-6197DEC51780}">
      <dgm:prSet custT="1"/>
      <dgm:spPr>
        <a:solidFill>
          <a:schemeClr val="accent1"/>
        </a:solidFill>
      </dgm:spPr>
      <dgm:t>
        <a:bodyPr/>
        <a:lstStyle/>
        <a:p>
          <a:pPr>
            <a:lnSpc>
              <a:spcPct val="100000"/>
            </a:lnSpc>
            <a:defRPr cap="all"/>
          </a:pPr>
          <a:r>
            <a:rPr lang="en-US" sz="1400" dirty="0">
              <a:latin typeface="Arial" panose="020B0604020202020204" pitchFamily="34" charset="0"/>
              <a:cs typeface="Arial" panose="020B0604020202020204" pitchFamily="34" charset="0"/>
            </a:rPr>
            <a:t>Quiet during play in snooker</a:t>
          </a:r>
        </a:p>
      </dgm:t>
    </dgm:pt>
    <dgm:pt modelId="{EB72DD40-F7AC-4D25-8FF4-053512E2D2A0}" type="parTrans" cxnId="{E73253F5-8500-4912-9DED-281CFFBF2D97}">
      <dgm:prSet/>
      <dgm:spPr/>
      <dgm:t>
        <a:bodyPr/>
        <a:lstStyle/>
        <a:p>
          <a:endParaRPr lang="en-US"/>
        </a:p>
      </dgm:t>
    </dgm:pt>
    <dgm:pt modelId="{2CD52593-A0E0-48E4-866D-ABC756C38DE0}" type="sibTrans" cxnId="{E73253F5-8500-4912-9DED-281CFFBF2D97}">
      <dgm:prSet/>
      <dgm:spPr/>
      <dgm:t>
        <a:bodyPr/>
        <a:lstStyle/>
        <a:p>
          <a:endParaRPr lang="en-US"/>
        </a:p>
      </dgm:t>
    </dgm:pt>
    <dgm:pt modelId="{D00D1316-6210-4F4C-B131-3529B1275E02}">
      <dgm:prSet custT="1"/>
      <dgm:spPr>
        <a:solidFill>
          <a:schemeClr val="accent1"/>
        </a:solidFill>
      </dgm:spPr>
      <dgm:t>
        <a:bodyPr/>
        <a:lstStyle/>
        <a:p>
          <a:pPr>
            <a:lnSpc>
              <a:spcPct val="100000"/>
            </a:lnSpc>
            <a:defRPr cap="all"/>
          </a:pPr>
          <a:r>
            <a:rPr lang="en-US" sz="1400" dirty="0">
              <a:latin typeface="Arial" panose="020B0604020202020204" pitchFamily="34" charset="0"/>
              <a:cs typeface="Arial" panose="020B0604020202020204" pitchFamily="34" charset="0"/>
            </a:rPr>
            <a:t>Quiet during national anthems</a:t>
          </a:r>
        </a:p>
      </dgm:t>
    </dgm:pt>
    <dgm:pt modelId="{B0C7510D-CCB8-4303-AAF1-1F5EA7AD36EF}" type="parTrans" cxnId="{4FB1374F-A6B1-467B-827D-6494B6FB9D67}">
      <dgm:prSet/>
      <dgm:spPr/>
      <dgm:t>
        <a:bodyPr/>
        <a:lstStyle/>
        <a:p>
          <a:endParaRPr lang="en-US"/>
        </a:p>
      </dgm:t>
    </dgm:pt>
    <dgm:pt modelId="{7E0FD156-1DD8-4E3E-A7C1-FA34A94AB47D}" type="sibTrans" cxnId="{4FB1374F-A6B1-467B-827D-6494B6FB9D67}">
      <dgm:prSet/>
      <dgm:spPr/>
      <dgm:t>
        <a:bodyPr/>
        <a:lstStyle/>
        <a:p>
          <a:endParaRPr lang="en-US"/>
        </a:p>
      </dgm:t>
    </dgm:pt>
    <dgm:pt modelId="{69830C93-4FA5-4F2F-A1B1-C7752062F7DB}">
      <dgm:prSet custT="1"/>
      <dgm:spPr>
        <a:solidFill>
          <a:schemeClr val="accent1"/>
        </a:solidFill>
      </dgm:spPr>
      <dgm:t>
        <a:bodyPr/>
        <a:lstStyle/>
        <a:p>
          <a:pPr>
            <a:lnSpc>
              <a:spcPct val="100000"/>
            </a:lnSpc>
            <a:defRPr cap="all"/>
          </a:pPr>
          <a:r>
            <a:rPr lang="en-US" sz="1400" dirty="0">
              <a:latin typeface="Arial" panose="020B0604020202020204" pitchFamily="34" charset="0"/>
              <a:cs typeface="Arial" panose="020B0604020202020204" pitchFamily="34" charset="0"/>
            </a:rPr>
            <a:t>What other examples can you think of?</a:t>
          </a:r>
        </a:p>
      </dgm:t>
    </dgm:pt>
    <dgm:pt modelId="{47177223-69A7-4ADC-966E-571575345844}" type="parTrans" cxnId="{4A90DA97-9619-4113-A589-5301EDD48EBC}">
      <dgm:prSet/>
      <dgm:spPr/>
      <dgm:t>
        <a:bodyPr/>
        <a:lstStyle/>
        <a:p>
          <a:endParaRPr lang="en-US"/>
        </a:p>
      </dgm:t>
    </dgm:pt>
    <dgm:pt modelId="{3D5C2257-E2FE-4113-9C98-8935F8DAA5D4}" type="sibTrans" cxnId="{4A90DA97-9619-4113-A589-5301EDD48EBC}">
      <dgm:prSet/>
      <dgm:spPr/>
      <dgm:t>
        <a:bodyPr/>
        <a:lstStyle/>
        <a:p>
          <a:endParaRPr lang="en-US"/>
        </a:p>
      </dgm:t>
    </dgm:pt>
    <dgm:pt modelId="{744FBFF7-F60C-460A-A66C-C1FB6C94E24C}" type="pres">
      <dgm:prSet presAssocID="{FF7215F6-2559-4F44-85BF-BF127D354283}" presName="linear" presStyleCnt="0">
        <dgm:presLayoutVars>
          <dgm:dir/>
          <dgm:animLvl val="lvl"/>
          <dgm:resizeHandles val="exact"/>
        </dgm:presLayoutVars>
      </dgm:prSet>
      <dgm:spPr/>
    </dgm:pt>
    <dgm:pt modelId="{42EB928E-1133-4C8D-B804-958B45CDFD77}" type="pres">
      <dgm:prSet presAssocID="{9BFF2F89-20C0-46A1-A1E0-8C5377AD40A3}" presName="parentLin" presStyleCnt="0"/>
      <dgm:spPr/>
    </dgm:pt>
    <dgm:pt modelId="{8EB5513D-5CA4-40EF-A18B-195F37A69E65}" type="pres">
      <dgm:prSet presAssocID="{9BFF2F89-20C0-46A1-A1E0-8C5377AD40A3}" presName="parentLeftMargin" presStyleLbl="node1" presStyleIdx="0" presStyleCnt="5"/>
      <dgm:spPr/>
    </dgm:pt>
    <dgm:pt modelId="{E631FA18-8C86-44AD-A463-2E3FC61C23AB}" type="pres">
      <dgm:prSet presAssocID="{9BFF2F89-20C0-46A1-A1E0-8C5377AD40A3}" presName="parentText" presStyleLbl="node1" presStyleIdx="0" presStyleCnt="5" custLinFactX="6226" custLinFactNeighborX="100000" custLinFactNeighborY="38360">
        <dgm:presLayoutVars>
          <dgm:chMax val="0"/>
          <dgm:bulletEnabled val="1"/>
        </dgm:presLayoutVars>
      </dgm:prSet>
      <dgm:spPr/>
    </dgm:pt>
    <dgm:pt modelId="{E2FF3995-B905-40C6-B73F-DB28ADCF7435}" type="pres">
      <dgm:prSet presAssocID="{9BFF2F89-20C0-46A1-A1E0-8C5377AD40A3}" presName="negativeSpace" presStyleCnt="0"/>
      <dgm:spPr/>
    </dgm:pt>
    <dgm:pt modelId="{06DA3893-6FB4-4630-9052-A25B6E019BCC}" type="pres">
      <dgm:prSet presAssocID="{9BFF2F89-20C0-46A1-A1E0-8C5377AD40A3}" presName="childText" presStyleLbl="conFgAcc1" presStyleIdx="0" presStyleCnt="5">
        <dgm:presLayoutVars>
          <dgm:bulletEnabled val="1"/>
        </dgm:presLayoutVars>
      </dgm:prSet>
      <dgm:spPr>
        <a:ln>
          <a:solidFill>
            <a:schemeClr val="accent1"/>
          </a:solidFill>
        </a:ln>
      </dgm:spPr>
    </dgm:pt>
    <dgm:pt modelId="{CB59FC6F-DC95-4ED3-B8A1-5ADD218C89F9}" type="pres">
      <dgm:prSet presAssocID="{298FD7ED-125C-4FC5-9B6F-10890E89B236}" presName="spaceBetweenRectangles" presStyleCnt="0"/>
      <dgm:spPr/>
    </dgm:pt>
    <dgm:pt modelId="{D00053F4-69EF-473D-B6E7-35D97F1A9FC4}" type="pres">
      <dgm:prSet presAssocID="{DBC297E1-A5CD-436D-8582-2E287AECB4E0}" presName="parentLin" presStyleCnt="0"/>
      <dgm:spPr/>
    </dgm:pt>
    <dgm:pt modelId="{5B7D02AD-92AC-4DD2-8422-F8EB2F5F7394}" type="pres">
      <dgm:prSet presAssocID="{DBC297E1-A5CD-436D-8582-2E287AECB4E0}" presName="parentLeftMargin" presStyleLbl="node1" presStyleIdx="0" presStyleCnt="5"/>
      <dgm:spPr/>
    </dgm:pt>
    <dgm:pt modelId="{77622B1B-2561-4745-BBA0-339E2408318B}" type="pres">
      <dgm:prSet presAssocID="{DBC297E1-A5CD-436D-8582-2E287AECB4E0}" presName="parentText" presStyleLbl="node1" presStyleIdx="1" presStyleCnt="5" custLinFactX="6226" custLinFactNeighborX="100000" custLinFactNeighborY="40269">
        <dgm:presLayoutVars>
          <dgm:chMax val="0"/>
          <dgm:bulletEnabled val="1"/>
        </dgm:presLayoutVars>
      </dgm:prSet>
      <dgm:spPr/>
    </dgm:pt>
    <dgm:pt modelId="{4CB047E5-1BF7-49AC-876C-544D3E7BBCF5}" type="pres">
      <dgm:prSet presAssocID="{DBC297E1-A5CD-436D-8582-2E287AECB4E0}" presName="negativeSpace" presStyleCnt="0"/>
      <dgm:spPr/>
    </dgm:pt>
    <dgm:pt modelId="{CACF1930-80FE-4877-BAF4-91D9812282B4}" type="pres">
      <dgm:prSet presAssocID="{DBC297E1-A5CD-436D-8582-2E287AECB4E0}" presName="childText" presStyleLbl="conFgAcc1" presStyleIdx="1" presStyleCnt="5">
        <dgm:presLayoutVars>
          <dgm:bulletEnabled val="1"/>
        </dgm:presLayoutVars>
      </dgm:prSet>
      <dgm:spPr>
        <a:ln>
          <a:solidFill>
            <a:schemeClr val="accent1"/>
          </a:solidFill>
        </a:ln>
      </dgm:spPr>
    </dgm:pt>
    <dgm:pt modelId="{1D4BED68-1603-41B3-AD60-FD314E4920C2}" type="pres">
      <dgm:prSet presAssocID="{F430BB28-A599-4888-9965-74AFD2E42CCA}" presName="spaceBetweenRectangles" presStyleCnt="0"/>
      <dgm:spPr/>
    </dgm:pt>
    <dgm:pt modelId="{E1CC64F0-2B68-4DC7-808F-E2C594102D54}" type="pres">
      <dgm:prSet presAssocID="{383DE79D-00DE-4010-8177-6197DEC51780}" presName="parentLin" presStyleCnt="0"/>
      <dgm:spPr/>
    </dgm:pt>
    <dgm:pt modelId="{62A6E3A9-C0EF-40F1-863A-F1B873FE4896}" type="pres">
      <dgm:prSet presAssocID="{383DE79D-00DE-4010-8177-6197DEC51780}" presName="parentLeftMargin" presStyleLbl="node1" presStyleIdx="1" presStyleCnt="5"/>
      <dgm:spPr/>
    </dgm:pt>
    <dgm:pt modelId="{CB1338DF-17C8-4745-9FC1-5E2B1BE59665}" type="pres">
      <dgm:prSet presAssocID="{383DE79D-00DE-4010-8177-6197DEC51780}" presName="parentText" presStyleLbl="node1" presStyleIdx="2" presStyleCnt="5" custLinFactX="6226" custLinFactNeighborX="100000" custLinFactNeighborY="40269">
        <dgm:presLayoutVars>
          <dgm:chMax val="0"/>
          <dgm:bulletEnabled val="1"/>
        </dgm:presLayoutVars>
      </dgm:prSet>
      <dgm:spPr/>
    </dgm:pt>
    <dgm:pt modelId="{D0816C73-63A3-42F4-BFDC-443CEF67F0AF}" type="pres">
      <dgm:prSet presAssocID="{383DE79D-00DE-4010-8177-6197DEC51780}" presName="negativeSpace" presStyleCnt="0"/>
      <dgm:spPr/>
    </dgm:pt>
    <dgm:pt modelId="{417056A6-777A-4E45-B01A-399956BCC247}" type="pres">
      <dgm:prSet presAssocID="{383DE79D-00DE-4010-8177-6197DEC51780}" presName="childText" presStyleLbl="conFgAcc1" presStyleIdx="2" presStyleCnt="5">
        <dgm:presLayoutVars>
          <dgm:bulletEnabled val="1"/>
        </dgm:presLayoutVars>
      </dgm:prSet>
      <dgm:spPr>
        <a:ln>
          <a:solidFill>
            <a:schemeClr val="accent1"/>
          </a:solidFill>
        </a:ln>
      </dgm:spPr>
    </dgm:pt>
    <dgm:pt modelId="{F7D8C654-6C93-4130-85AB-67CF2138430F}" type="pres">
      <dgm:prSet presAssocID="{2CD52593-A0E0-48E4-866D-ABC756C38DE0}" presName="spaceBetweenRectangles" presStyleCnt="0"/>
      <dgm:spPr/>
    </dgm:pt>
    <dgm:pt modelId="{353286DD-F485-4319-A466-BF3086FCE9FC}" type="pres">
      <dgm:prSet presAssocID="{D00D1316-6210-4F4C-B131-3529B1275E02}" presName="parentLin" presStyleCnt="0"/>
      <dgm:spPr/>
    </dgm:pt>
    <dgm:pt modelId="{0D7E4ECC-21DB-42D8-A909-1D97AD842DC9}" type="pres">
      <dgm:prSet presAssocID="{D00D1316-6210-4F4C-B131-3529B1275E02}" presName="parentLeftMargin" presStyleLbl="node1" presStyleIdx="2" presStyleCnt="5"/>
      <dgm:spPr/>
    </dgm:pt>
    <dgm:pt modelId="{28FB55FF-A21F-4193-B7A7-7BEFD0648847}" type="pres">
      <dgm:prSet presAssocID="{D00D1316-6210-4F4C-B131-3529B1275E02}" presName="parentText" presStyleLbl="node1" presStyleIdx="3" presStyleCnt="5" custLinFactX="6226" custLinFactNeighborX="100000" custLinFactNeighborY="40269">
        <dgm:presLayoutVars>
          <dgm:chMax val="0"/>
          <dgm:bulletEnabled val="1"/>
        </dgm:presLayoutVars>
      </dgm:prSet>
      <dgm:spPr/>
    </dgm:pt>
    <dgm:pt modelId="{F9DD9251-C603-426E-A53A-7551E8622120}" type="pres">
      <dgm:prSet presAssocID="{D00D1316-6210-4F4C-B131-3529B1275E02}" presName="negativeSpace" presStyleCnt="0"/>
      <dgm:spPr/>
    </dgm:pt>
    <dgm:pt modelId="{0BD7A84E-51FF-4DC9-B228-0C44D0C89F89}" type="pres">
      <dgm:prSet presAssocID="{D00D1316-6210-4F4C-B131-3529B1275E02}" presName="childText" presStyleLbl="conFgAcc1" presStyleIdx="3" presStyleCnt="5">
        <dgm:presLayoutVars>
          <dgm:bulletEnabled val="1"/>
        </dgm:presLayoutVars>
      </dgm:prSet>
      <dgm:spPr>
        <a:ln>
          <a:solidFill>
            <a:schemeClr val="accent1"/>
          </a:solidFill>
        </a:ln>
      </dgm:spPr>
    </dgm:pt>
    <dgm:pt modelId="{8833B486-3DF2-4597-BB71-3EFCE9F6555C}" type="pres">
      <dgm:prSet presAssocID="{7E0FD156-1DD8-4E3E-A7C1-FA34A94AB47D}" presName="spaceBetweenRectangles" presStyleCnt="0"/>
      <dgm:spPr/>
    </dgm:pt>
    <dgm:pt modelId="{A6C5189B-6B1B-446E-AA5B-5C225EC4F833}" type="pres">
      <dgm:prSet presAssocID="{69830C93-4FA5-4F2F-A1B1-C7752062F7DB}" presName="parentLin" presStyleCnt="0"/>
      <dgm:spPr/>
    </dgm:pt>
    <dgm:pt modelId="{8570CE2B-5985-4D2E-873C-96060EBEBD82}" type="pres">
      <dgm:prSet presAssocID="{69830C93-4FA5-4F2F-A1B1-C7752062F7DB}" presName="parentLeftMargin" presStyleLbl="node1" presStyleIdx="3" presStyleCnt="5"/>
      <dgm:spPr/>
    </dgm:pt>
    <dgm:pt modelId="{A2F6BBB3-B5CF-4604-BD2D-A796F787E46D}" type="pres">
      <dgm:prSet presAssocID="{69830C93-4FA5-4F2F-A1B1-C7752062F7DB}" presName="parentText" presStyleLbl="node1" presStyleIdx="4" presStyleCnt="5" custLinFactX="6226" custLinFactNeighborX="100000" custLinFactNeighborY="40269">
        <dgm:presLayoutVars>
          <dgm:chMax val="0"/>
          <dgm:bulletEnabled val="1"/>
        </dgm:presLayoutVars>
      </dgm:prSet>
      <dgm:spPr/>
    </dgm:pt>
    <dgm:pt modelId="{60AD6A1B-8637-447E-8009-8DC6E1194FBD}" type="pres">
      <dgm:prSet presAssocID="{69830C93-4FA5-4F2F-A1B1-C7752062F7DB}" presName="negativeSpace" presStyleCnt="0"/>
      <dgm:spPr/>
    </dgm:pt>
    <dgm:pt modelId="{42A4B7DE-920D-41FB-8FC5-D917E28597FF}" type="pres">
      <dgm:prSet presAssocID="{69830C93-4FA5-4F2F-A1B1-C7752062F7DB}" presName="childText" presStyleLbl="conFgAcc1" presStyleIdx="4" presStyleCnt="5">
        <dgm:presLayoutVars>
          <dgm:bulletEnabled val="1"/>
        </dgm:presLayoutVars>
      </dgm:prSet>
      <dgm:spPr>
        <a:ln>
          <a:solidFill>
            <a:schemeClr val="accent1"/>
          </a:solidFill>
        </a:ln>
      </dgm:spPr>
    </dgm:pt>
  </dgm:ptLst>
  <dgm:cxnLst>
    <dgm:cxn modelId="{F45A4917-1B20-4C90-8AFE-729D4179E67E}" srcId="{FF7215F6-2559-4F44-85BF-BF127D354283}" destId="{DBC297E1-A5CD-436D-8582-2E287AECB4E0}" srcOrd="1" destOrd="0" parTransId="{4F633AB7-C5E4-4010-A9FC-B3F3381A7CDC}" sibTransId="{F430BB28-A599-4888-9965-74AFD2E42CCA}"/>
    <dgm:cxn modelId="{4BEC722E-CC52-46BE-9E9B-5E1CE209134D}" type="presOf" srcId="{DBC297E1-A5CD-436D-8582-2E287AECB4E0}" destId="{5B7D02AD-92AC-4DD2-8422-F8EB2F5F7394}" srcOrd="0" destOrd="0" presId="urn:microsoft.com/office/officeart/2005/8/layout/list1"/>
    <dgm:cxn modelId="{DC2CF631-A5A4-4208-B30A-733D3FCE2544}" type="presOf" srcId="{383DE79D-00DE-4010-8177-6197DEC51780}" destId="{CB1338DF-17C8-4745-9FC1-5E2B1BE59665}" srcOrd="1" destOrd="0" presId="urn:microsoft.com/office/officeart/2005/8/layout/list1"/>
    <dgm:cxn modelId="{8193CA3C-3112-489E-BB9D-C149AA0DD86F}" type="presOf" srcId="{69830C93-4FA5-4F2F-A1B1-C7752062F7DB}" destId="{A2F6BBB3-B5CF-4604-BD2D-A796F787E46D}" srcOrd="1" destOrd="0" presId="urn:microsoft.com/office/officeart/2005/8/layout/list1"/>
    <dgm:cxn modelId="{9A2B1642-0136-4350-8FD4-29886D2E6E91}" type="presOf" srcId="{383DE79D-00DE-4010-8177-6197DEC51780}" destId="{62A6E3A9-C0EF-40F1-863A-F1B873FE4896}" srcOrd="0" destOrd="0" presId="urn:microsoft.com/office/officeart/2005/8/layout/list1"/>
    <dgm:cxn modelId="{2AA7754A-7768-4562-AD15-7FC76DB4C06C}" type="presOf" srcId="{DBC297E1-A5CD-436D-8582-2E287AECB4E0}" destId="{77622B1B-2561-4745-BBA0-339E2408318B}" srcOrd="1" destOrd="0" presId="urn:microsoft.com/office/officeart/2005/8/layout/list1"/>
    <dgm:cxn modelId="{6BA8326E-481A-47BE-B1A6-1EB01749F94C}" srcId="{FF7215F6-2559-4F44-85BF-BF127D354283}" destId="{9BFF2F89-20C0-46A1-A1E0-8C5377AD40A3}" srcOrd="0" destOrd="0" parTransId="{630E8421-910F-4DC6-AF57-23258A4F7479}" sibTransId="{298FD7ED-125C-4FC5-9B6F-10890E89B236}"/>
    <dgm:cxn modelId="{6ABADA4E-8BAA-47D5-9113-05B59097BE8E}" type="presOf" srcId="{9BFF2F89-20C0-46A1-A1E0-8C5377AD40A3}" destId="{8EB5513D-5CA4-40EF-A18B-195F37A69E65}" srcOrd="0" destOrd="0" presId="urn:microsoft.com/office/officeart/2005/8/layout/list1"/>
    <dgm:cxn modelId="{4FB1374F-A6B1-467B-827D-6494B6FB9D67}" srcId="{FF7215F6-2559-4F44-85BF-BF127D354283}" destId="{D00D1316-6210-4F4C-B131-3529B1275E02}" srcOrd="3" destOrd="0" parTransId="{B0C7510D-CCB8-4303-AAF1-1F5EA7AD36EF}" sibTransId="{7E0FD156-1DD8-4E3E-A7C1-FA34A94AB47D}"/>
    <dgm:cxn modelId="{A7251180-646B-4057-ADE2-565EACECABC4}" type="presOf" srcId="{D00D1316-6210-4F4C-B131-3529B1275E02}" destId="{28FB55FF-A21F-4193-B7A7-7BEFD0648847}" srcOrd="1" destOrd="0" presId="urn:microsoft.com/office/officeart/2005/8/layout/list1"/>
    <dgm:cxn modelId="{2851C880-DF43-48D7-B135-83808EE65FAC}" type="presOf" srcId="{FF7215F6-2559-4F44-85BF-BF127D354283}" destId="{744FBFF7-F60C-460A-A66C-C1FB6C94E24C}" srcOrd="0" destOrd="0" presId="urn:microsoft.com/office/officeart/2005/8/layout/list1"/>
    <dgm:cxn modelId="{4A90DA97-9619-4113-A589-5301EDD48EBC}" srcId="{FF7215F6-2559-4F44-85BF-BF127D354283}" destId="{69830C93-4FA5-4F2F-A1B1-C7752062F7DB}" srcOrd="4" destOrd="0" parTransId="{47177223-69A7-4ADC-966E-571575345844}" sibTransId="{3D5C2257-E2FE-4113-9C98-8935F8DAA5D4}"/>
    <dgm:cxn modelId="{0A480ABA-7475-4554-A9BC-415554D5859D}" type="presOf" srcId="{69830C93-4FA5-4F2F-A1B1-C7752062F7DB}" destId="{8570CE2B-5985-4D2E-873C-96060EBEBD82}" srcOrd="0" destOrd="0" presId="urn:microsoft.com/office/officeart/2005/8/layout/list1"/>
    <dgm:cxn modelId="{F48C92BB-013C-4C5C-A908-CB3E50286ADE}" type="presOf" srcId="{9BFF2F89-20C0-46A1-A1E0-8C5377AD40A3}" destId="{E631FA18-8C86-44AD-A463-2E3FC61C23AB}" srcOrd="1" destOrd="0" presId="urn:microsoft.com/office/officeart/2005/8/layout/list1"/>
    <dgm:cxn modelId="{7DBCAAF2-F549-4C85-B787-93C93074EE65}" type="presOf" srcId="{D00D1316-6210-4F4C-B131-3529B1275E02}" destId="{0D7E4ECC-21DB-42D8-A909-1D97AD842DC9}" srcOrd="0" destOrd="0" presId="urn:microsoft.com/office/officeart/2005/8/layout/list1"/>
    <dgm:cxn modelId="{E73253F5-8500-4912-9DED-281CFFBF2D97}" srcId="{FF7215F6-2559-4F44-85BF-BF127D354283}" destId="{383DE79D-00DE-4010-8177-6197DEC51780}" srcOrd="2" destOrd="0" parTransId="{EB72DD40-F7AC-4D25-8FF4-053512E2D2A0}" sibTransId="{2CD52593-A0E0-48E4-866D-ABC756C38DE0}"/>
    <dgm:cxn modelId="{773F08E6-DB86-4F56-A8A1-DB84328339B7}" type="presParOf" srcId="{744FBFF7-F60C-460A-A66C-C1FB6C94E24C}" destId="{42EB928E-1133-4C8D-B804-958B45CDFD77}" srcOrd="0" destOrd="0" presId="urn:microsoft.com/office/officeart/2005/8/layout/list1"/>
    <dgm:cxn modelId="{CC6CCECD-41C7-41C9-9456-25CDABDF75DE}" type="presParOf" srcId="{42EB928E-1133-4C8D-B804-958B45CDFD77}" destId="{8EB5513D-5CA4-40EF-A18B-195F37A69E65}" srcOrd="0" destOrd="0" presId="urn:microsoft.com/office/officeart/2005/8/layout/list1"/>
    <dgm:cxn modelId="{EC8A2D7D-3BF6-4C17-8C4E-4AC0CA14039A}" type="presParOf" srcId="{42EB928E-1133-4C8D-B804-958B45CDFD77}" destId="{E631FA18-8C86-44AD-A463-2E3FC61C23AB}" srcOrd="1" destOrd="0" presId="urn:microsoft.com/office/officeart/2005/8/layout/list1"/>
    <dgm:cxn modelId="{B6D3E0BF-0EC8-442F-B909-3FE76D0C8014}" type="presParOf" srcId="{744FBFF7-F60C-460A-A66C-C1FB6C94E24C}" destId="{E2FF3995-B905-40C6-B73F-DB28ADCF7435}" srcOrd="1" destOrd="0" presId="urn:microsoft.com/office/officeart/2005/8/layout/list1"/>
    <dgm:cxn modelId="{2F740C80-DBDA-438F-A4E7-85F45D5688E9}" type="presParOf" srcId="{744FBFF7-F60C-460A-A66C-C1FB6C94E24C}" destId="{06DA3893-6FB4-4630-9052-A25B6E019BCC}" srcOrd="2" destOrd="0" presId="urn:microsoft.com/office/officeart/2005/8/layout/list1"/>
    <dgm:cxn modelId="{BE9E68EE-6FC5-4914-9613-FFFF3D015A99}" type="presParOf" srcId="{744FBFF7-F60C-460A-A66C-C1FB6C94E24C}" destId="{CB59FC6F-DC95-4ED3-B8A1-5ADD218C89F9}" srcOrd="3" destOrd="0" presId="urn:microsoft.com/office/officeart/2005/8/layout/list1"/>
    <dgm:cxn modelId="{1BE3EC9E-C96E-4C7C-9210-43165AB4DB4A}" type="presParOf" srcId="{744FBFF7-F60C-460A-A66C-C1FB6C94E24C}" destId="{D00053F4-69EF-473D-B6E7-35D97F1A9FC4}" srcOrd="4" destOrd="0" presId="urn:microsoft.com/office/officeart/2005/8/layout/list1"/>
    <dgm:cxn modelId="{EE0FE7E8-BCE9-4C8F-AB39-8AFFA7B5D1DF}" type="presParOf" srcId="{D00053F4-69EF-473D-B6E7-35D97F1A9FC4}" destId="{5B7D02AD-92AC-4DD2-8422-F8EB2F5F7394}" srcOrd="0" destOrd="0" presId="urn:microsoft.com/office/officeart/2005/8/layout/list1"/>
    <dgm:cxn modelId="{883519DA-2813-4E4E-BBBA-2DFB759277F8}" type="presParOf" srcId="{D00053F4-69EF-473D-B6E7-35D97F1A9FC4}" destId="{77622B1B-2561-4745-BBA0-339E2408318B}" srcOrd="1" destOrd="0" presId="urn:microsoft.com/office/officeart/2005/8/layout/list1"/>
    <dgm:cxn modelId="{66F13707-8DCE-49A9-BC2D-2ACB924073D7}" type="presParOf" srcId="{744FBFF7-F60C-460A-A66C-C1FB6C94E24C}" destId="{4CB047E5-1BF7-49AC-876C-544D3E7BBCF5}" srcOrd="5" destOrd="0" presId="urn:microsoft.com/office/officeart/2005/8/layout/list1"/>
    <dgm:cxn modelId="{CEC4CB2E-49E1-4ECA-AE25-27A8A7B00050}" type="presParOf" srcId="{744FBFF7-F60C-460A-A66C-C1FB6C94E24C}" destId="{CACF1930-80FE-4877-BAF4-91D9812282B4}" srcOrd="6" destOrd="0" presId="urn:microsoft.com/office/officeart/2005/8/layout/list1"/>
    <dgm:cxn modelId="{DC6378C8-461E-41A9-A9B1-9DC6C2EB010B}" type="presParOf" srcId="{744FBFF7-F60C-460A-A66C-C1FB6C94E24C}" destId="{1D4BED68-1603-41B3-AD60-FD314E4920C2}" srcOrd="7" destOrd="0" presId="urn:microsoft.com/office/officeart/2005/8/layout/list1"/>
    <dgm:cxn modelId="{DE4A546F-244A-49A2-AAE9-1EC76A41ABAC}" type="presParOf" srcId="{744FBFF7-F60C-460A-A66C-C1FB6C94E24C}" destId="{E1CC64F0-2B68-4DC7-808F-E2C594102D54}" srcOrd="8" destOrd="0" presId="urn:microsoft.com/office/officeart/2005/8/layout/list1"/>
    <dgm:cxn modelId="{5F98DCB3-643D-4246-AF26-C10FB6E2C32B}" type="presParOf" srcId="{E1CC64F0-2B68-4DC7-808F-E2C594102D54}" destId="{62A6E3A9-C0EF-40F1-863A-F1B873FE4896}" srcOrd="0" destOrd="0" presId="urn:microsoft.com/office/officeart/2005/8/layout/list1"/>
    <dgm:cxn modelId="{BF028426-10AE-4BFB-9279-EE3B29927D75}" type="presParOf" srcId="{E1CC64F0-2B68-4DC7-808F-E2C594102D54}" destId="{CB1338DF-17C8-4745-9FC1-5E2B1BE59665}" srcOrd="1" destOrd="0" presId="urn:microsoft.com/office/officeart/2005/8/layout/list1"/>
    <dgm:cxn modelId="{5A329ED2-2AEE-4431-9173-57FF5680831D}" type="presParOf" srcId="{744FBFF7-F60C-460A-A66C-C1FB6C94E24C}" destId="{D0816C73-63A3-42F4-BFDC-443CEF67F0AF}" srcOrd="9" destOrd="0" presId="urn:microsoft.com/office/officeart/2005/8/layout/list1"/>
    <dgm:cxn modelId="{4550BBC3-405E-4687-9E5E-8989AF11E4BA}" type="presParOf" srcId="{744FBFF7-F60C-460A-A66C-C1FB6C94E24C}" destId="{417056A6-777A-4E45-B01A-399956BCC247}" srcOrd="10" destOrd="0" presId="urn:microsoft.com/office/officeart/2005/8/layout/list1"/>
    <dgm:cxn modelId="{CCFA59FA-213C-45DF-9AAD-1E48C3602DF1}" type="presParOf" srcId="{744FBFF7-F60C-460A-A66C-C1FB6C94E24C}" destId="{F7D8C654-6C93-4130-85AB-67CF2138430F}" srcOrd="11" destOrd="0" presId="urn:microsoft.com/office/officeart/2005/8/layout/list1"/>
    <dgm:cxn modelId="{3757055E-E91C-48E1-9AB5-D2B40D3DFCC2}" type="presParOf" srcId="{744FBFF7-F60C-460A-A66C-C1FB6C94E24C}" destId="{353286DD-F485-4319-A466-BF3086FCE9FC}" srcOrd="12" destOrd="0" presId="urn:microsoft.com/office/officeart/2005/8/layout/list1"/>
    <dgm:cxn modelId="{A0159C68-4429-4DE2-AC55-0069AE2A1E04}" type="presParOf" srcId="{353286DD-F485-4319-A466-BF3086FCE9FC}" destId="{0D7E4ECC-21DB-42D8-A909-1D97AD842DC9}" srcOrd="0" destOrd="0" presId="urn:microsoft.com/office/officeart/2005/8/layout/list1"/>
    <dgm:cxn modelId="{CB12973C-E09D-49B0-927C-4A4C3EFFA238}" type="presParOf" srcId="{353286DD-F485-4319-A466-BF3086FCE9FC}" destId="{28FB55FF-A21F-4193-B7A7-7BEFD0648847}" srcOrd="1" destOrd="0" presId="urn:microsoft.com/office/officeart/2005/8/layout/list1"/>
    <dgm:cxn modelId="{40913DC5-57F3-40AE-A0E5-B20F4C163285}" type="presParOf" srcId="{744FBFF7-F60C-460A-A66C-C1FB6C94E24C}" destId="{F9DD9251-C603-426E-A53A-7551E8622120}" srcOrd="13" destOrd="0" presId="urn:microsoft.com/office/officeart/2005/8/layout/list1"/>
    <dgm:cxn modelId="{06CB8796-21C2-4794-830D-F67D22FAFF11}" type="presParOf" srcId="{744FBFF7-F60C-460A-A66C-C1FB6C94E24C}" destId="{0BD7A84E-51FF-4DC9-B228-0C44D0C89F89}" srcOrd="14" destOrd="0" presId="urn:microsoft.com/office/officeart/2005/8/layout/list1"/>
    <dgm:cxn modelId="{7D3A6CE3-D1A8-4EF7-9D84-F034165C7496}" type="presParOf" srcId="{744FBFF7-F60C-460A-A66C-C1FB6C94E24C}" destId="{8833B486-3DF2-4597-BB71-3EFCE9F6555C}" srcOrd="15" destOrd="0" presId="urn:microsoft.com/office/officeart/2005/8/layout/list1"/>
    <dgm:cxn modelId="{1D7FA6A2-32C3-4889-90C6-97DDE5824981}" type="presParOf" srcId="{744FBFF7-F60C-460A-A66C-C1FB6C94E24C}" destId="{A6C5189B-6B1B-446E-AA5B-5C225EC4F833}" srcOrd="16" destOrd="0" presId="urn:microsoft.com/office/officeart/2005/8/layout/list1"/>
    <dgm:cxn modelId="{7BCFC048-2EBD-4436-B9F8-4EC2BC9254F4}" type="presParOf" srcId="{A6C5189B-6B1B-446E-AA5B-5C225EC4F833}" destId="{8570CE2B-5985-4D2E-873C-96060EBEBD82}" srcOrd="0" destOrd="0" presId="urn:microsoft.com/office/officeart/2005/8/layout/list1"/>
    <dgm:cxn modelId="{665CDBB3-88A5-4060-BEA7-04FD7CAFDCE4}" type="presParOf" srcId="{A6C5189B-6B1B-446E-AA5B-5C225EC4F833}" destId="{A2F6BBB3-B5CF-4604-BD2D-A796F787E46D}" srcOrd="1" destOrd="0" presId="urn:microsoft.com/office/officeart/2005/8/layout/list1"/>
    <dgm:cxn modelId="{AFD1313E-63AA-4CEE-8C70-710BC94BE5F0}" type="presParOf" srcId="{744FBFF7-F60C-460A-A66C-C1FB6C94E24C}" destId="{60AD6A1B-8637-447E-8009-8DC6E1194FBD}" srcOrd="17" destOrd="0" presId="urn:microsoft.com/office/officeart/2005/8/layout/list1"/>
    <dgm:cxn modelId="{6E4EBDA6-D7D8-4E02-9FF4-69B1D64B5ED5}" type="presParOf" srcId="{744FBFF7-F60C-460A-A66C-C1FB6C94E24C}" destId="{42A4B7DE-920D-41FB-8FC5-D917E28597FF}"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F7215F6-2559-4F44-85BF-BF127D35428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BFF2F89-20C0-46A1-A1E0-8C5377AD40A3}">
      <dgm:prSet custT="1"/>
      <dgm:spPr/>
      <dgm:t>
        <a:bodyPr/>
        <a:lstStyle/>
        <a:p>
          <a:pPr>
            <a:lnSpc>
              <a:spcPct val="100000"/>
            </a:lnSpc>
          </a:pPr>
          <a:r>
            <a:rPr lang="en-US" sz="1400" dirty="0">
              <a:latin typeface="Arial" panose="020B0604020202020204" pitchFamily="34" charset="0"/>
              <a:cs typeface="Arial" panose="020B0604020202020204" pitchFamily="34" charset="0"/>
            </a:rPr>
            <a:t>How do we prevent / reduce drug taking?</a:t>
          </a:r>
        </a:p>
      </dgm:t>
    </dgm:pt>
    <dgm:pt modelId="{630E8421-910F-4DC6-AF57-23258A4F7479}" type="parTrans" cxnId="{6BA8326E-481A-47BE-B1A6-1EB01749F94C}">
      <dgm:prSet/>
      <dgm:spPr/>
      <dgm:t>
        <a:bodyPr/>
        <a:lstStyle/>
        <a:p>
          <a:endParaRPr lang="en-US"/>
        </a:p>
      </dgm:t>
    </dgm:pt>
    <dgm:pt modelId="{298FD7ED-125C-4FC5-9B6F-10890E89B236}" type="sibTrans" cxnId="{6BA8326E-481A-47BE-B1A6-1EB01749F94C}">
      <dgm:prSet/>
      <dgm:spPr/>
      <dgm:t>
        <a:bodyPr/>
        <a:lstStyle/>
        <a:p>
          <a:endParaRPr lang="en-US"/>
        </a:p>
      </dgm:t>
    </dgm:pt>
    <dgm:pt modelId="{DBC297E1-A5CD-436D-8582-2E287AECB4E0}">
      <dgm:prSet custT="1"/>
      <dgm:spPr/>
      <dgm:t>
        <a:bodyPr/>
        <a:lstStyle/>
        <a:p>
          <a:pPr>
            <a:lnSpc>
              <a:spcPct val="100000"/>
            </a:lnSpc>
          </a:pPr>
          <a:r>
            <a:rPr lang="en-US" sz="1400" dirty="0">
              <a:latin typeface="Arial" panose="020B0604020202020204" pitchFamily="34" charset="0"/>
              <a:cs typeface="Arial" panose="020B0604020202020204" pitchFamily="34" charset="0"/>
            </a:rPr>
            <a:t>WADA Whereabouts rule</a:t>
          </a:r>
        </a:p>
      </dgm:t>
    </dgm:pt>
    <dgm:pt modelId="{4F633AB7-C5E4-4010-A9FC-B3F3381A7CDC}" type="parTrans" cxnId="{F45A4917-1B20-4C90-8AFE-729D4179E67E}">
      <dgm:prSet/>
      <dgm:spPr/>
      <dgm:t>
        <a:bodyPr/>
        <a:lstStyle/>
        <a:p>
          <a:endParaRPr lang="en-US"/>
        </a:p>
      </dgm:t>
    </dgm:pt>
    <dgm:pt modelId="{F430BB28-A599-4888-9965-74AFD2E42CCA}" type="sibTrans" cxnId="{F45A4917-1B20-4C90-8AFE-729D4179E67E}">
      <dgm:prSet/>
      <dgm:spPr/>
      <dgm:t>
        <a:bodyPr/>
        <a:lstStyle/>
        <a:p>
          <a:endParaRPr lang="en-US"/>
        </a:p>
      </dgm:t>
    </dgm:pt>
    <dgm:pt modelId="{383DE79D-00DE-4010-8177-6197DEC51780}">
      <dgm:prSet custT="1"/>
      <dgm:spPr/>
      <dgm:t>
        <a:bodyPr/>
        <a:lstStyle/>
        <a:p>
          <a:pPr>
            <a:lnSpc>
              <a:spcPct val="100000"/>
            </a:lnSpc>
          </a:pPr>
          <a:r>
            <a:rPr lang="en-US" sz="1400" dirty="0">
              <a:latin typeface="Arial" panose="020B0604020202020204" pitchFamily="34" charset="0"/>
              <a:cs typeface="Arial" panose="020B0604020202020204" pitchFamily="34" charset="0"/>
            </a:rPr>
            <a:t>Drugs test – sample blood, urine, hair, nails</a:t>
          </a:r>
        </a:p>
      </dgm:t>
    </dgm:pt>
    <dgm:pt modelId="{EB72DD40-F7AC-4D25-8FF4-053512E2D2A0}" type="parTrans" cxnId="{E73253F5-8500-4912-9DED-281CFFBF2D97}">
      <dgm:prSet/>
      <dgm:spPr/>
      <dgm:t>
        <a:bodyPr/>
        <a:lstStyle/>
        <a:p>
          <a:endParaRPr lang="en-US"/>
        </a:p>
      </dgm:t>
    </dgm:pt>
    <dgm:pt modelId="{2CD52593-A0E0-48E4-866D-ABC756C38DE0}" type="sibTrans" cxnId="{E73253F5-8500-4912-9DED-281CFFBF2D97}">
      <dgm:prSet/>
      <dgm:spPr/>
      <dgm:t>
        <a:bodyPr/>
        <a:lstStyle/>
        <a:p>
          <a:endParaRPr lang="en-US"/>
        </a:p>
      </dgm:t>
    </dgm:pt>
    <dgm:pt modelId="{D00D1316-6210-4F4C-B131-3529B1275E02}">
      <dgm:prSet custT="1"/>
      <dgm:spPr/>
      <dgm:t>
        <a:bodyPr/>
        <a:lstStyle/>
        <a:p>
          <a:pPr>
            <a:lnSpc>
              <a:spcPct val="100000"/>
            </a:lnSpc>
          </a:pPr>
          <a:r>
            <a:rPr lang="en-US" sz="1400" dirty="0">
              <a:latin typeface="Arial" panose="020B0604020202020204" pitchFamily="34" charset="0"/>
              <a:cs typeface="Arial" panose="020B0604020202020204" pitchFamily="34" charset="0"/>
            </a:rPr>
            <a:t>Sanctions</a:t>
          </a:r>
        </a:p>
      </dgm:t>
    </dgm:pt>
    <dgm:pt modelId="{B0C7510D-CCB8-4303-AAF1-1F5EA7AD36EF}" type="parTrans" cxnId="{4FB1374F-A6B1-467B-827D-6494B6FB9D67}">
      <dgm:prSet/>
      <dgm:spPr/>
      <dgm:t>
        <a:bodyPr/>
        <a:lstStyle/>
        <a:p>
          <a:endParaRPr lang="en-US"/>
        </a:p>
      </dgm:t>
    </dgm:pt>
    <dgm:pt modelId="{7E0FD156-1DD8-4E3E-A7C1-FA34A94AB47D}" type="sibTrans" cxnId="{4FB1374F-A6B1-467B-827D-6494B6FB9D67}">
      <dgm:prSet/>
      <dgm:spPr/>
      <dgm:t>
        <a:bodyPr/>
        <a:lstStyle/>
        <a:p>
          <a:endParaRPr lang="en-US"/>
        </a:p>
      </dgm:t>
    </dgm:pt>
    <dgm:pt modelId="{69830C93-4FA5-4F2F-A1B1-C7752062F7DB}">
      <dgm:prSet/>
      <dgm:spPr/>
      <dgm:t>
        <a:bodyPr/>
        <a:lstStyle/>
        <a:p>
          <a:pPr>
            <a:lnSpc>
              <a:spcPct val="100000"/>
            </a:lnSpc>
          </a:pPr>
          <a:r>
            <a:rPr lang="en-US" dirty="0">
              <a:latin typeface="Arial" panose="020B0604020202020204" pitchFamily="34" charset="0"/>
              <a:cs typeface="Arial" panose="020B0604020202020204" pitchFamily="34" charset="0"/>
            </a:rPr>
            <a:t>Education</a:t>
          </a:r>
        </a:p>
      </dgm:t>
    </dgm:pt>
    <dgm:pt modelId="{47177223-69A7-4ADC-966E-571575345844}" type="parTrans" cxnId="{4A90DA97-9619-4113-A589-5301EDD48EBC}">
      <dgm:prSet/>
      <dgm:spPr/>
      <dgm:t>
        <a:bodyPr/>
        <a:lstStyle/>
        <a:p>
          <a:endParaRPr lang="en-US"/>
        </a:p>
      </dgm:t>
    </dgm:pt>
    <dgm:pt modelId="{3D5C2257-E2FE-4113-9C98-8935F8DAA5D4}" type="sibTrans" cxnId="{4A90DA97-9619-4113-A589-5301EDD48EBC}">
      <dgm:prSet/>
      <dgm:spPr/>
      <dgm:t>
        <a:bodyPr/>
        <a:lstStyle/>
        <a:p>
          <a:endParaRPr lang="en-US"/>
        </a:p>
      </dgm:t>
    </dgm:pt>
    <dgm:pt modelId="{D2FE3B41-56C5-4F10-9E90-E14A15171B10}" type="pres">
      <dgm:prSet presAssocID="{FF7215F6-2559-4F44-85BF-BF127D354283}" presName="root" presStyleCnt="0">
        <dgm:presLayoutVars>
          <dgm:dir/>
          <dgm:resizeHandles val="exact"/>
        </dgm:presLayoutVars>
      </dgm:prSet>
      <dgm:spPr/>
    </dgm:pt>
    <dgm:pt modelId="{F2E19527-BC63-42F5-BD53-89BC0D350A30}" type="pres">
      <dgm:prSet presAssocID="{9BFF2F89-20C0-46A1-A1E0-8C5377AD40A3}" presName="compNode" presStyleCnt="0"/>
      <dgm:spPr/>
    </dgm:pt>
    <dgm:pt modelId="{1856186B-BE85-4BCE-8B09-843E259A8E31}" type="pres">
      <dgm:prSet presAssocID="{9BFF2F89-20C0-46A1-A1E0-8C5377AD40A3}" presName="bgRect" presStyleLbl="bgShp" presStyleIdx="0" presStyleCnt="5"/>
      <dgm:spPr>
        <a:solidFill>
          <a:srgbClr val="E8E8ED"/>
        </a:solidFill>
      </dgm:spPr>
    </dgm:pt>
    <dgm:pt modelId="{71D7AA4E-1C66-4102-A59F-EA5DD3ED5334}" type="pres">
      <dgm:prSet presAssocID="{9BFF2F89-20C0-46A1-A1E0-8C5377AD40A3}" presName="iconRect" presStyleLbl="node1" presStyleIdx="0" presStyleCnt="5"/>
      <dgm:spPr>
        <a:blipFill>
          <a:blip xmlns:r="http://schemas.openxmlformats.org/officeDocument/2006/relationships" r:embed="rId1" cstate="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dicine"/>
        </a:ext>
      </dgm:extLst>
    </dgm:pt>
    <dgm:pt modelId="{0004D4BA-91B8-4B7C-B2A6-D6DA4A668A88}" type="pres">
      <dgm:prSet presAssocID="{9BFF2F89-20C0-46A1-A1E0-8C5377AD40A3}" presName="spaceRect" presStyleCnt="0"/>
      <dgm:spPr/>
    </dgm:pt>
    <dgm:pt modelId="{52C71BCA-B219-4D20-A346-1510CC52FE6D}" type="pres">
      <dgm:prSet presAssocID="{9BFF2F89-20C0-46A1-A1E0-8C5377AD40A3}" presName="parTx" presStyleLbl="revTx" presStyleIdx="0" presStyleCnt="5">
        <dgm:presLayoutVars>
          <dgm:chMax val="0"/>
          <dgm:chPref val="0"/>
        </dgm:presLayoutVars>
      </dgm:prSet>
      <dgm:spPr/>
    </dgm:pt>
    <dgm:pt modelId="{82C7E18F-F01E-4509-AA06-8C52C88206FA}" type="pres">
      <dgm:prSet presAssocID="{298FD7ED-125C-4FC5-9B6F-10890E89B236}" presName="sibTrans" presStyleCnt="0"/>
      <dgm:spPr/>
    </dgm:pt>
    <dgm:pt modelId="{05B13A06-B901-49E9-9105-13F66F24FF3B}" type="pres">
      <dgm:prSet presAssocID="{DBC297E1-A5CD-436D-8582-2E287AECB4E0}" presName="compNode" presStyleCnt="0"/>
      <dgm:spPr/>
    </dgm:pt>
    <dgm:pt modelId="{F99227A9-3749-4B6D-B616-5F2135211D22}" type="pres">
      <dgm:prSet presAssocID="{DBC297E1-A5CD-436D-8582-2E287AECB4E0}" presName="bgRect" presStyleLbl="bgShp" presStyleIdx="1" presStyleCnt="5"/>
      <dgm:spPr>
        <a:solidFill>
          <a:srgbClr val="E8E8ED"/>
        </a:solidFill>
      </dgm:spPr>
    </dgm:pt>
    <dgm:pt modelId="{F0867703-7B5A-433C-98FD-5EE1BE9C1F4B}" type="pres">
      <dgm:prSet presAssocID="{DBC297E1-A5CD-436D-8582-2E287AECB4E0}" presName="iconRect" presStyleLbl="node1" presStyleIdx="1" presStyleCnt="5"/>
      <dgm:spPr>
        <a:blipFill>
          <a:blip xmlns:r="http://schemas.openxmlformats.org/officeDocument/2006/relationships"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eleton"/>
        </a:ext>
      </dgm:extLst>
    </dgm:pt>
    <dgm:pt modelId="{55554213-A1AF-4403-A447-B341D187DDF0}" type="pres">
      <dgm:prSet presAssocID="{DBC297E1-A5CD-436D-8582-2E287AECB4E0}" presName="spaceRect" presStyleCnt="0"/>
      <dgm:spPr/>
    </dgm:pt>
    <dgm:pt modelId="{866B151C-6FEA-4FC9-B4AD-3ADAD94A98B0}" type="pres">
      <dgm:prSet presAssocID="{DBC297E1-A5CD-436D-8582-2E287AECB4E0}" presName="parTx" presStyleLbl="revTx" presStyleIdx="1" presStyleCnt="5">
        <dgm:presLayoutVars>
          <dgm:chMax val="0"/>
          <dgm:chPref val="0"/>
        </dgm:presLayoutVars>
      </dgm:prSet>
      <dgm:spPr/>
    </dgm:pt>
    <dgm:pt modelId="{76C10526-9D7C-47D0-8B3B-1C008652D42B}" type="pres">
      <dgm:prSet presAssocID="{F430BB28-A599-4888-9965-74AFD2E42CCA}" presName="sibTrans" presStyleCnt="0"/>
      <dgm:spPr/>
    </dgm:pt>
    <dgm:pt modelId="{A0075323-99B0-41A0-B969-BDFD437ACDB0}" type="pres">
      <dgm:prSet presAssocID="{383DE79D-00DE-4010-8177-6197DEC51780}" presName="compNode" presStyleCnt="0"/>
      <dgm:spPr/>
    </dgm:pt>
    <dgm:pt modelId="{3EE29029-9664-4E82-AB90-01BECB263465}" type="pres">
      <dgm:prSet presAssocID="{383DE79D-00DE-4010-8177-6197DEC51780}" presName="bgRect" presStyleLbl="bgShp" presStyleIdx="2" presStyleCnt="5"/>
      <dgm:spPr>
        <a:solidFill>
          <a:srgbClr val="E8E8ED"/>
        </a:solidFill>
      </dgm:spPr>
    </dgm:pt>
    <dgm:pt modelId="{EBBA1625-8763-47FD-8A47-61BC2B0AF099}" type="pres">
      <dgm:prSet presAssocID="{383DE79D-00DE-4010-8177-6197DEC51780}" presName="iconRect" presStyleLbl="node1" presStyleIdx="2" presStyleCnt="5"/>
      <dgm:spPr>
        <a:blipFill>
          <a:blip xmlns:r="http://schemas.openxmlformats.org/officeDocument/2006/relationships"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Needle"/>
        </a:ext>
      </dgm:extLst>
    </dgm:pt>
    <dgm:pt modelId="{6E384560-103E-419D-8055-25787C546E8F}" type="pres">
      <dgm:prSet presAssocID="{383DE79D-00DE-4010-8177-6197DEC51780}" presName="spaceRect" presStyleCnt="0"/>
      <dgm:spPr/>
    </dgm:pt>
    <dgm:pt modelId="{48D0F038-F616-4F8A-93EC-E820A895A83E}" type="pres">
      <dgm:prSet presAssocID="{383DE79D-00DE-4010-8177-6197DEC51780}" presName="parTx" presStyleLbl="revTx" presStyleIdx="2" presStyleCnt="5">
        <dgm:presLayoutVars>
          <dgm:chMax val="0"/>
          <dgm:chPref val="0"/>
        </dgm:presLayoutVars>
      </dgm:prSet>
      <dgm:spPr/>
    </dgm:pt>
    <dgm:pt modelId="{93053A17-8AF4-40F7-9476-895B0B4B9CD0}" type="pres">
      <dgm:prSet presAssocID="{2CD52593-A0E0-48E4-866D-ABC756C38DE0}" presName="sibTrans" presStyleCnt="0"/>
      <dgm:spPr/>
    </dgm:pt>
    <dgm:pt modelId="{2C56A039-247C-4136-BF68-AF1BA84243B4}" type="pres">
      <dgm:prSet presAssocID="{D00D1316-6210-4F4C-B131-3529B1275E02}" presName="compNode" presStyleCnt="0"/>
      <dgm:spPr/>
    </dgm:pt>
    <dgm:pt modelId="{5EFE9652-6878-49B3-BC73-0575B1CC4EEA}" type="pres">
      <dgm:prSet presAssocID="{D00D1316-6210-4F4C-B131-3529B1275E02}" presName="bgRect" presStyleLbl="bgShp" presStyleIdx="3" presStyleCnt="5"/>
      <dgm:spPr>
        <a:solidFill>
          <a:srgbClr val="E8E8ED"/>
        </a:solidFill>
      </dgm:spPr>
    </dgm:pt>
    <dgm:pt modelId="{F3F1E016-D02E-460F-AD09-8E83C5DA5B24}" type="pres">
      <dgm:prSet presAssocID="{D00D1316-6210-4F4C-B131-3529B1275E02}" presName="iconRect" presStyleLbl="node1" presStyleIdx="3" presStyleCnt="5"/>
      <dgm:spPr>
        <a:blipFill>
          <a:blip xmlns:r="http://schemas.openxmlformats.org/officeDocument/2006/relationships"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ose"/>
        </a:ext>
      </dgm:extLst>
    </dgm:pt>
    <dgm:pt modelId="{D2D1AB37-80BD-4327-92B0-4D440EE68E05}" type="pres">
      <dgm:prSet presAssocID="{D00D1316-6210-4F4C-B131-3529B1275E02}" presName="spaceRect" presStyleCnt="0"/>
      <dgm:spPr/>
    </dgm:pt>
    <dgm:pt modelId="{AC9AB7D0-044C-4C84-9C89-B7712D6DDFD7}" type="pres">
      <dgm:prSet presAssocID="{D00D1316-6210-4F4C-B131-3529B1275E02}" presName="parTx" presStyleLbl="revTx" presStyleIdx="3" presStyleCnt="5">
        <dgm:presLayoutVars>
          <dgm:chMax val="0"/>
          <dgm:chPref val="0"/>
        </dgm:presLayoutVars>
      </dgm:prSet>
      <dgm:spPr/>
    </dgm:pt>
    <dgm:pt modelId="{77B9F167-25BF-4EDA-879A-BCAAC7D388F0}" type="pres">
      <dgm:prSet presAssocID="{7E0FD156-1DD8-4E3E-A7C1-FA34A94AB47D}" presName="sibTrans" presStyleCnt="0"/>
      <dgm:spPr/>
    </dgm:pt>
    <dgm:pt modelId="{64783C92-D46A-4CD4-A71D-AC9D044C190B}" type="pres">
      <dgm:prSet presAssocID="{69830C93-4FA5-4F2F-A1B1-C7752062F7DB}" presName="compNode" presStyleCnt="0"/>
      <dgm:spPr/>
    </dgm:pt>
    <dgm:pt modelId="{54BAE92E-BF8A-452E-88AF-8FB3D5955B6A}" type="pres">
      <dgm:prSet presAssocID="{69830C93-4FA5-4F2F-A1B1-C7752062F7DB}" presName="bgRect" presStyleLbl="bgShp" presStyleIdx="4" presStyleCnt="5"/>
      <dgm:spPr>
        <a:solidFill>
          <a:srgbClr val="E8E8ED"/>
        </a:solidFill>
      </dgm:spPr>
    </dgm:pt>
    <dgm:pt modelId="{1FD9F004-AD20-40AD-B3EB-6AB2A1AC48FB}" type="pres">
      <dgm:prSet presAssocID="{69830C93-4FA5-4F2F-A1B1-C7752062F7DB}" presName="iconRect" presStyleLbl="node1" presStyleIdx="4" presStyleCnt="5"/>
      <dgm:spPr>
        <a:blipFill>
          <a:blip xmlns:r="http://schemas.openxmlformats.org/officeDocument/2006/relationships"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ooks"/>
        </a:ext>
      </dgm:extLst>
    </dgm:pt>
    <dgm:pt modelId="{19BAF269-0603-48CD-95A8-3FDF66E5118B}" type="pres">
      <dgm:prSet presAssocID="{69830C93-4FA5-4F2F-A1B1-C7752062F7DB}" presName="spaceRect" presStyleCnt="0"/>
      <dgm:spPr/>
    </dgm:pt>
    <dgm:pt modelId="{AFA989C5-E71F-40E2-B84F-A00A89E42A24}" type="pres">
      <dgm:prSet presAssocID="{69830C93-4FA5-4F2F-A1B1-C7752062F7DB}" presName="parTx" presStyleLbl="revTx" presStyleIdx="4" presStyleCnt="5" custScaleY="63570">
        <dgm:presLayoutVars>
          <dgm:chMax val="0"/>
          <dgm:chPref val="0"/>
        </dgm:presLayoutVars>
      </dgm:prSet>
      <dgm:spPr/>
    </dgm:pt>
  </dgm:ptLst>
  <dgm:cxnLst>
    <dgm:cxn modelId="{F45A4917-1B20-4C90-8AFE-729D4179E67E}" srcId="{FF7215F6-2559-4F44-85BF-BF127D354283}" destId="{DBC297E1-A5CD-436D-8582-2E287AECB4E0}" srcOrd="1" destOrd="0" parTransId="{4F633AB7-C5E4-4010-A9FC-B3F3381A7CDC}" sibTransId="{F430BB28-A599-4888-9965-74AFD2E42CCA}"/>
    <dgm:cxn modelId="{6BA8326E-481A-47BE-B1A6-1EB01749F94C}" srcId="{FF7215F6-2559-4F44-85BF-BF127D354283}" destId="{9BFF2F89-20C0-46A1-A1E0-8C5377AD40A3}" srcOrd="0" destOrd="0" parTransId="{630E8421-910F-4DC6-AF57-23258A4F7479}" sibTransId="{298FD7ED-125C-4FC5-9B6F-10890E89B236}"/>
    <dgm:cxn modelId="{4FB1374F-A6B1-467B-827D-6494B6FB9D67}" srcId="{FF7215F6-2559-4F44-85BF-BF127D354283}" destId="{D00D1316-6210-4F4C-B131-3529B1275E02}" srcOrd="3" destOrd="0" parTransId="{B0C7510D-CCB8-4303-AAF1-1F5EA7AD36EF}" sibTransId="{7E0FD156-1DD8-4E3E-A7C1-FA34A94AB47D}"/>
    <dgm:cxn modelId="{79FB7B4F-6AB7-43BF-8BD4-9D09E78DAA6E}" type="presOf" srcId="{D00D1316-6210-4F4C-B131-3529B1275E02}" destId="{AC9AB7D0-044C-4C84-9C89-B7712D6DDFD7}" srcOrd="0" destOrd="0" presId="urn:microsoft.com/office/officeart/2018/2/layout/IconVerticalSolidList"/>
    <dgm:cxn modelId="{A30A975A-DD95-4D94-BFE3-B51B01DC544B}" type="presOf" srcId="{383DE79D-00DE-4010-8177-6197DEC51780}" destId="{48D0F038-F616-4F8A-93EC-E820A895A83E}" srcOrd="0" destOrd="0" presId="urn:microsoft.com/office/officeart/2018/2/layout/IconVerticalSolidList"/>
    <dgm:cxn modelId="{4A90DA97-9619-4113-A589-5301EDD48EBC}" srcId="{FF7215F6-2559-4F44-85BF-BF127D354283}" destId="{69830C93-4FA5-4F2F-A1B1-C7752062F7DB}" srcOrd="4" destOrd="0" parTransId="{47177223-69A7-4ADC-966E-571575345844}" sibTransId="{3D5C2257-E2FE-4113-9C98-8935F8DAA5D4}"/>
    <dgm:cxn modelId="{E0D7CAAC-5867-43F2-9005-2110D1E988E8}" type="presOf" srcId="{DBC297E1-A5CD-436D-8582-2E287AECB4E0}" destId="{866B151C-6FEA-4FC9-B4AD-3ADAD94A98B0}" srcOrd="0" destOrd="0" presId="urn:microsoft.com/office/officeart/2018/2/layout/IconVerticalSolidList"/>
    <dgm:cxn modelId="{C38195B1-B88C-4870-8034-1BD8ED72A8D0}" type="presOf" srcId="{69830C93-4FA5-4F2F-A1B1-C7752062F7DB}" destId="{AFA989C5-E71F-40E2-B84F-A00A89E42A24}" srcOrd="0" destOrd="0" presId="urn:microsoft.com/office/officeart/2018/2/layout/IconVerticalSolidList"/>
    <dgm:cxn modelId="{031DC2BB-26C1-4EAA-B010-7E5E27E666D3}" type="presOf" srcId="{9BFF2F89-20C0-46A1-A1E0-8C5377AD40A3}" destId="{52C71BCA-B219-4D20-A346-1510CC52FE6D}" srcOrd="0" destOrd="0" presId="urn:microsoft.com/office/officeart/2018/2/layout/IconVerticalSolidList"/>
    <dgm:cxn modelId="{EAE80EDB-CD56-4D13-8030-861E7484EB5F}" type="presOf" srcId="{FF7215F6-2559-4F44-85BF-BF127D354283}" destId="{D2FE3B41-56C5-4F10-9E90-E14A15171B10}" srcOrd="0" destOrd="0" presId="urn:microsoft.com/office/officeart/2018/2/layout/IconVerticalSolidList"/>
    <dgm:cxn modelId="{E73253F5-8500-4912-9DED-281CFFBF2D97}" srcId="{FF7215F6-2559-4F44-85BF-BF127D354283}" destId="{383DE79D-00DE-4010-8177-6197DEC51780}" srcOrd="2" destOrd="0" parTransId="{EB72DD40-F7AC-4D25-8FF4-053512E2D2A0}" sibTransId="{2CD52593-A0E0-48E4-866D-ABC756C38DE0}"/>
    <dgm:cxn modelId="{03F33323-2DC0-463B-91E0-FE5D7C304F4F}" type="presParOf" srcId="{D2FE3B41-56C5-4F10-9E90-E14A15171B10}" destId="{F2E19527-BC63-42F5-BD53-89BC0D350A30}" srcOrd="0" destOrd="0" presId="urn:microsoft.com/office/officeart/2018/2/layout/IconVerticalSolidList"/>
    <dgm:cxn modelId="{812EA995-9A92-4B43-8124-01012E0835D6}" type="presParOf" srcId="{F2E19527-BC63-42F5-BD53-89BC0D350A30}" destId="{1856186B-BE85-4BCE-8B09-843E259A8E31}" srcOrd="0" destOrd="0" presId="urn:microsoft.com/office/officeart/2018/2/layout/IconVerticalSolidList"/>
    <dgm:cxn modelId="{E26E92D7-BA25-4872-A25B-29A51DE25E2D}" type="presParOf" srcId="{F2E19527-BC63-42F5-BD53-89BC0D350A30}" destId="{71D7AA4E-1C66-4102-A59F-EA5DD3ED5334}" srcOrd="1" destOrd="0" presId="urn:microsoft.com/office/officeart/2018/2/layout/IconVerticalSolidList"/>
    <dgm:cxn modelId="{7DD18CF8-48F1-4E75-A334-D279D1FFA9F1}" type="presParOf" srcId="{F2E19527-BC63-42F5-BD53-89BC0D350A30}" destId="{0004D4BA-91B8-4B7C-B2A6-D6DA4A668A88}" srcOrd="2" destOrd="0" presId="urn:microsoft.com/office/officeart/2018/2/layout/IconVerticalSolidList"/>
    <dgm:cxn modelId="{097FB409-5276-4616-9AB5-1F3C4B6A8BA6}" type="presParOf" srcId="{F2E19527-BC63-42F5-BD53-89BC0D350A30}" destId="{52C71BCA-B219-4D20-A346-1510CC52FE6D}" srcOrd="3" destOrd="0" presId="urn:microsoft.com/office/officeart/2018/2/layout/IconVerticalSolidList"/>
    <dgm:cxn modelId="{51AF3D63-7F09-40C5-A8F6-CFC11FAEEB60}" type="presParOf" srcId="{D2FE3B41-56C5-4F10-9E90-E14A15171B10}" destId="{82C7E18F-F01E-4509-AA06-8C52C88206FA}" srcOrd="1" destOrd="0" presId="urn:microsoft.com/office/officeart/2018/2/layout/IconVerticalSolidList"/>
    <dgm:cxn modelId="{5AA2F2D6-7154-4E2F-8CAD-ABD37A3ABABA}" type="presParOf" srcId="{D2FE3B41-56C5-4F10-9E90-E14A15171B10}" destId="{05B13A06-B901-49E9-9105-13F66F24FF3B}" srcOrd="2" destOrd="0" presId="urn:microsoft.com/office/officeart/2018/2/layout/IconVerticalSolidList"/>
    <dgm:cxn modelId="{40DF9DB7-A63A-4B24-B184-802D302F2484}" type="presParOf" srcId="{05B13A06-B901-49E9-9105-13F66F24FF3B}" destId="{F99227A9-3749-4B6D-B616-5F2135211D22}" srcOrd="0" destOrd="0" presId="urn:microsoft.com/office/officeart/2018/2/layout/IconVerticalSolidList"/>
    <dgm:cxn modelId="{B4BF6A11-CCAC-4F78-AF18-B3494F2FCDE1}" type="presParOf" srcId="{05B13A06-B901-49E9-9105-13F66F24FF3B}" destId="{F0867703-7B5A-433C-98FD-5EE1BE9C1F4B}" srcOrd="1" destOrd="0" presId="urn:microsoft.com/office/officeart/2018/2/layout/IconVerticalSolidList"/>
    <dgm:cxn modelId="{17350F92-8C69-49A3-8687-90C9A0D9EF9C}" type="presParOf" srcId="{05B13A06-B901-49E9-9105-13F66F24FF3B}" destId="{55554213-A1AF-4403-A447-B341D187DDF0}" srcOrd="2" destOrd="0" presId="urn:microsoft.com/office/officeart/2018/2/layout/IconVerticalSolidList"/>
    <dgm:cxn modelId="{D32C79EE-D51C-4EE8-AC30-4C923B48A4C3}" type="presParOf" srcId="{05B13A06-B901-49E9-9105-13F66F24FF3B}" destId="{866B151C-6FEA-4FC9-B4AD-3ADAD94A98B0}" srcOrd="3" destOrd="0" presId="urn:microsoft.com/office/officeart/2018/2/layout/IconVerticalSolidList"/>
    <dgm:cxn modelId="{2F5BF3E2-6A1A-44DE-8F0E-00E8CDB7F59F}" type="presParOf" srcId="{D2FE3B41-56C5-4F10-9E90-E14A15171B10}" destId="{76C10526-9D7C-47D0-8B3B-1C008652D42B}" srcOrd="3" destOrd="0" presId="urn:microsoft.com/office/officeart/2018/2/layout/IconVerticalSolidList"/>
    <dgm:cxn modelId="{E7327806-9B5B-4091-805E-663B2122E26A}" type="presParOf" srcId="{D2FE3B41-56C5-4F10-9E90-E14A15171B10}" destId="{A0075323-99B0-41A0-B969-BDFD437ACDB0}" srcOrd="4" destOrd="0" presId="urn:microsoft.com/office/officeart/2018/2/layout/IconVerticalSolidList"/>
    <dgm:cxn modelId="{63CC8D6B-FD7C-4BED-AD2D-65FA76BF3367}" type="presParOf" srcId="{A0075323-99B0-41A0-B969-BDFD437ACDB0}" destId="{3EE29029-9664-4E82-AB90-01BECB263465}" srcOrd="0" destOrd="0" presId="urn:microsoft.com/office/officeart/2018/2/layout/IconVerticalSolidList"/>
    <dgm:cxn modelId="{F7776B9A-2633-4755-9081-E1831F20A89F}" type="presParOf" srcId="{A0075323-99B0-41A0-B969-BDFD437ACDB0}" destId="{EBBA1625-8763-47FD-8A47-61BC2B0AF099}" srcOrd="1" destOrd="0" presId="urn:microsoft.com/office/officeart/2018/2/layout/IconVerticalSolidList"/>
    <dgm:cxn modelId="{229D75A4-E4CD-4348-801A-A3DD53156521}" type="presParOf" srcId="{A0075323-99B0-41A0-B969-BDFD437ACDB0}" destId="{6E384560-103E-419D-8055-25787C546E8F}" srcOrd="2" destOrd="0" presId="urn:microsoft.com/office/officeart/2018/2/layout/IconVerticalSolidList"/>
    <dgm:cxn modelId="{9AFA489A-3A9C-4956-AE2B-320EFCD6CDD0}" type="presParOf" srcId="{A0075323-99B0-41A0-B969-BDFD437ACDB0}" destId="{48D0F038-F616-4F8A-93EC-E820A895A83E}" srcOrd="3" destOrd="0" presId="urn:microsoft.com/office/officeart/2018/2/layout/IconVerticalSolidList"/>
    <dgm:cxn modelId="{AA4A2FEF-F3ED-4FBC-B74A-8324891B7B19}" type="presParOf" srcId="{D2FE3B41-56C5-4F10-9E90-E14A15171B10}" destId="{93053A17-8AF4-40F7-9476-895B0B4B9CD0}" srcOrd="5" destOrd="0" presId="urn:microsoft.com/office/officeart/2018/2/layout/IconVerticalSolidList"/>
    <dgm:cxn modelId="{2D97B5A5-8C74-4A3B-997D-D9ADD861F2F1}" type="presParOf" srcId="{D2FE3B41-56C5-4F10-9E90-E14A15171B10}" destId="{2C56A039-247C-4136-BF68-AF1BA84243B4}" srcOrd="6" destOrd="0" presId="urn:microsoft.com/office/officeart/2018/2/layout/IconVerticalSolidList"/>
    <dgm:cxn modelId="{78945CC4-56A3-43DF-81A9-240947866DBA}" type="presParOf" srcId="{2C56A039-247C-4136-BF68-AF1BA84243B4}" destId="{5EFE9652-6878-49B3-BC73-0575B1CC4EEA}" srcOrd="0" destOrd="0" presId="urn:microsoft.com/office/officeart/2018/2/layout/IconVerticalSolidList"/>
    <dgm:cxn modelId="{EE85E47A-67BA-43AE-A808-F25F5BBC54F5}" type="presParOf" srcId="{2C56A039-247C-4136-BF68-AF1BA84243B4}" destId="{F3F1E016-D02E-460F-AD09-8E83C5DA5B24}" srcOrd="1" destOrd="0" presId="urn:microsoft.com/office/officeart/2018/2/layout/IconVerticalSolidList"/>
    <dgm:cxn modelId="{349190CE-D68E-4580-B7FA-15724F350677}" type="presParOf" srcId="{2C56A039-247C-4136-BF68-AF1BA84243B4}" destId="{D2D1AB37-80BD-4327-92B0-4D440EE68E05}" srcOrd="2" destOrd="0" presId="urn:microsoft.com/office/officeart/2018/2/layout/IconVerticalSolidList"/>
    <dgm:cxn modelId="{7B8FFD02-1ED7-4B65-AF0C-D1A0C7129086}" type="presParOf" srcId="{2C56A039-247C-4136-BF68-AF1BA84243B4}" destId="{AC9AB7D0-044C-4C84-9C89-B7712D6DDFD7}" srcOrd="3" destOrd="0" presId="urn:microsoft.com/office/officeart/2018/2/layout/IconVerticalSolidList"/>
    <dgm:cxn modelId="{23F8E683-B9D8-47C5-AEA3-5F1653AB784C}" type="presParOf" srcId="{D2FE3B41-56C5-4F10-9E90-E14A15171B10}" destId="{77B9F167-25BF-4EDA-879A-BCAAC7D388F0}" srcOrd="7" destOrd="0" presId="urn:microsoft.com/office/officeart/2018/2/layout/IconVerticalSolidList"/>
    <dgm:cxn modelId="{A37DE02C-41F3-4946-8858-D99838A33D5A}" type="presParOf" srcId="{D2FE3B41-56C5-4F10-9E90-E14A15171B10}" destId="{64783C92-D46A-4CD4-A71D-AC9D044C190B}" srcOrd="8" destOrd="0" presId="urn:microsoft.com/office/officeart/2018/2/layout/IconVerticalSolidList"/>
    <dgm:cxn modelId="{35161DEC-0FEE-40BF-9228-8A7FC50FD318}" type="presParOf" srcId="{64783C92-D46A-4CD4-A71D-AC9D044C190B}" destId="{54BAE92E-BF8A-452E-88AF-8FB3D5955B6A}" srcOrd="0" destOrd="0" presId="urn:microsoft.com/office/officeart/2018/2/layout/IconVerticalSolidList"/>
    <dgm:cxn modelId="{E57CD973-58D8-486A-BCE1-49E50A3EB90C}" type="presParOf" srcId="{64783C92-D46A-4CD4-A71D-AC9D044C190B}" destId="{1FD9F004-AD20-40AD-B3EB-6AB2A1AC48FB}" srcOrd="1" destOrd="0" presId="urn:microsoft.com/office/officeart/2018/2/layout/IconVerticalSolidList"/>
    <dgm:cxn modelId="{DAB69A8A-AFD5-4068-AFB3-B5D3580A327D}" type="presParOf" srcId="{64783C92-D46A-4CD4-A71D-AC9D044C190B}" destId="{19BAF269-0603-48CD-95A8-3FDF66E5118B}" srcOrd="2" destOrd="0" presId="urn:microsoft.com/office/officeart/2018/2/layout/IconVerticalSolidList"/>
    <dgm:cxn modelId="{2401CB24-DB88-417C-91F6-9555980A388A}" type="presParOf" srcId="{64783C92-D46A-4CD4-A71D-AC9D044C190B}" destId="{AFA989C5-E71F-40E2-B84F-A00A89E42A2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875F81-9911-4949-85B6-2FB8185E8643}">
      <dsp:nvSpPr>
        <dsp:cNvPr id="0" name=""/>
        <dsp:cNvSpPr/>
      </dsp:nvSpPr>
      <dsp:spPr>
        <a:xfrm>
          <a:off x="629686" y="23"/>
          <a:ext cx="695900" cy="6959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F80342-036A-4FA0-9609-47B74D926087}">
      <dsp:nvSpPr>
        <dsp:cNvPr id="0" name=""/>
        <dsp:cNvSpPr/>
      </dsp:nvSpPr>
      <dsp:spPr>
        <a:xfrm>
          <a:off x="777992" y="148329"/>
          <a:ext cx="399287" cy="399287"/>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EBF58F9-EAA3-4682-BC2A-52D3B0A31FA9}">
      <dsp:nvSpPr>
        <dsp:cNvPr id="0" name=""/>
        <dsp:cNvSpPr/>
      </dsp:nvSpPr>
      <dsp:spPr>
        <a:xfrm>
          <a:off x="407226" y="912679"/>
          <a:ext cx="1140820" cy="456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00050">
            <a:lnSpc>
              <a:spcPct val="90000"/>
            </a:lnSpc>
            <a:spcBef>
              <a:spcPct val="0"/>
            </a:spcBef>
            <a:spcAft>
              <a:spcPct val="35000"/>
            </a:spcAft>
            <a:buNone/>
            <a:defRPr cap="all"/>
          </a:pPr>
          <a:r>
            <a:rPr lang="en-GB" sz="900" kern="1200" dirty="0"/>
            <a:t>Employment / time (e.g. not much free time)</a:t>
          </a:r>
          <a:endParaRPr lang="en-US" sz="900" kern="1200" dirty="0"/>
        </a:p>
      </dsp:txBody>
      <dsp:txXfrm>
        <a:off x="407226" y="912679"/>
        <a:ext cx="1140820" cy="456328"/>
      </dsp:txXfrm>
    </dsp:sp>
    <dsp:sp modelId="{8CDC972C-00CD-4D2D-91FB-6681DDDFB74C}">
      <dsp:nvSpPr>
        <dsp:cNvPr id="0" name=""/>
        <dsp:cNvSpPr/>
      </dsp:nvSpPr>
      <dsp:spPr>
        <a:xfrm>
          <a:off x="1970149" y="23"/>
          <a:ext cx="695900" cy="6959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70A0DF-D6C6-47A1-BF85-5DD03726F809}">
      <dsp:nvSpPr>
        <dsp:cNvPr id="0" name=""/>
        <dsp:cNvSpPr/>
      </dsp:nvSpPr>
      <dsp:spPr>
        <a:xfrm>
          <a:off x="2118456" y="148329"/>
          <a:ext cx="399287" cy="399287"/>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5F10827-E9AA-44A9-8B79-6CED32F3D5CD}">
      <dsp:nvSpPr>
        <dsp:cNvPr id="0" name=""/>
        <dsp:cNvSpPr/>
      </dsp:nvSpPr>
      <dsp:spPr>
        <a:xfrm>
          <a:off x="1747689" y="912679"/>
          <a:ext cx="1140820" cy="456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00050">
            <a:lnSpc>
              <a:spcPct val="90000"/>
            </a:lnSpc>
            <a:spcBef>
              <a:spcPct val="0"/>
            </a:spcBef>
            <a:spcAft>
              <a:spcPct val="35000"/>
            </a:spcAft>
            <a:buNone/>
            <a:defRPr cap="all"/>
          </a:pPr>
          <a:r>
            <a:rPr lang="en-GB" sz="900" kern="1200" dirty="0"/>
            <a:t>Work restrictions / family commitments</a:t>
          </a:r>
          <a:endParaRPr lang="en-US" sz="900" kern="1200" dirty="0"/>
        </a:p>
      </dsp:txBody>
      <dsp:txXfrm>
        <a:off x="1747689" y="912679"/>
        <a:ext cx="1140820" cy="456328"/>
      </dsp:txXfrm>
    </dsp:sp>
    <dsp:sp modelId="{4915F64F-3BA1-4E83-A0C5-9D04FD0B2DDC}">
      <dsp:nvSpPr>
        <dsp:cNvPr id="0" name=""/>
        <dsp:cNvSpPr/>
      </dsp:nvSpPr>
      <dsp:spPr>
        <a:xfrm>
          <a:off x="3310613" y="23"/>
          <a:ext cx="695900" cy="6959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9B869A-ABC6-4AC2-B90C-2E9610C91E46}">
      <dsp:nvSpPr>
        <dsp:cNvPr id="0" name=""/>
        <dsp:cNvSpPr/>
      </dsp:nvSpPr>
      <dsp:spPr>
        <a:xfrm>
          <a:off x="3458920" y="148329"/>
          <a:ext cx="399287" cy="399287"/>
        </a:xfrm>
        <a:prstGeom prst="rect">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562C7CB-FC74-4452-8919-545E63144D1F}">
      <dsp:nvSpPr>
        <dsp:cNvPr id="0" name=""/>
        <dsp:cNvSpPr/>
      </dsp:nvSpPr>
      <dsp:spPr>
        <a:xfrm>
          <a:off x="3088153" y="912679"/>
          <a:ext cx="1140820" cy="456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00050">
            <a:lnSpc>
              <a:spcPct val="90000"/>
            </a:lnSpc>
            <a:spcBef>
              <a:spcPct val="0"/>
            </a:spcBef>
            <a:spcAft>
              <a:spcPct val="35000"/>
            </a:spcAft>
            <a:buNone/>
            <a:defRPr cap="all"/>
          </a:pPr>
          <a:r>
            <a:rPr lang="en-GB" sz="900" kern="1200" dirty="0"/>
            <a:t>Disposable income </a:t>
          </a:r>
          <a:br>
            <a:rPr lang="en-GB" sz="900" kern="1200" dirty="0"/>
          </a:br>
          <a:r>
            <a:rPr lang="en-GB" sz="900" kern="1200" dirty="0"/>
            <a:t>(lack of)</a:t>
          </a:r>
          <a:endParaRPr lang="en-US" sz="900" kern="1200" dirty="0"/>
        </a:p>
      </dsp:txBody>
      <dsp:txXfrm>
        <a:off x="3088153" y="912679"/>
        <a:ext cx="1140820" cy="456328"/>
      </dsp:txXfrm>
    </dsp:sp>
    <dsp:sp modelId="{E807F1C6-39FB-45E4-BCAC-7236BD4EB145}">
      <dsp:nvSpPr>
        <dsp:cNvPr id="0" name=""/>
        <dsp:cNvSpPr/>
      </dsp:nvSpPr>
      <dsp:spPr>
        <a:xfrm>
          <a:off x="4651077" y="23"/>
          <a:ext cx="695900" cy="6959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650F7A-6813-4FF4-AD0B-736B5325AC14}">
      <dsp:nvSpPr>
        <dsp:cNvPr id="0" name=""/>
        <dsp:cNvSpPr/>
      </dsp:nvSpPr>
      <dsp:spPr>
        <a:xfrm>
          <a:off x="4799384" y="148329"/>
          <a:ext cx="399287" cy="399287"/>
        </a:xfrm>
        <a:prstGeom prst="rect">
          <a:avLst/>
        </a:prstGeom>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18F637D-4081-4D4B-AACA-EA88A1B0FB0B}">
      <dsp:nvSpPr>
        <dsp:cNvPr id="0" name=""/>
        <dsp:cNvSpPr/>
      </dsp:nvSpPr>
      <dsp:spPr>
        <a:xfrm>
          <a:off x="4428617" y="912679"/>
          <a:ext cx="1140820" cy="456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00050">
            <a:lnSpc>
              <a:spcPct val="90000"/>
            </a:lnSpc>
            <a:spcBef>
              <a:spcPct val="0"/>
            </a:spcBef>
            <a:spcAft>
              <a:spcPct val="35000"/>
            </a:spcAft>
            <a:buNone/>
            <a:defRPr cap="all"/>
          </a:pPr>
          <a:r>
            <a:rPr lang="en-GB" sz="900" kern="1200" dirty="0"/>
            <a:t>Accessibility of facilities / equipment</a:t>
          </a:r>
          <a:endParaRPr lang="en-US" sz="900" kern="1200" dirty="0"/>
        </a:p>
      </dsp:txBody>
      <dsp:txXfrm>
        <a:off x="4428617" y="912679"/>
        <a:ext cx="1140820" cy="456328"/>
      </dsp:txXfrm>
    </dsp:sp>
    <dsp:sp modelId="{5171F14B-5233-476B-850F-76A363E25B4F}">
      <dsp:nvSpPr>
        <dsp:cNvPr id="0" name=""/>
        <dsp:cNvSpPr/>
      </dsp:nvSpPr>
      <dsp:spPr>
        <a:xfrm>
          <a:off x="629686" y="1654212"/>
          <a:ext cx="695900" cy="6959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FD93C8-E1EA-49B1-873E-6805F4B042C3}">
      <dsp:nvSpPr>
        <dsp:cNvPr id="0" name=""/>
        <dsp:cNvSpPr/>
      </dsp:nvSpPr>
      <dsp:spPr>
        <a:xfrm>
          <a:off x="777992" y="1802519"/>
          <a:ext cx="399287" cy="399287"/>
        </a:xfrm>
        <a:prstGeom prst="rect">
          <a:avLst/>
        </a:prstGeom>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85846CE-E6ED-43B2-94FD-E6F67FF12AB8}">
      <dsp:nvSpPr>
        <dsp:cNvPr id="0" name=""/>
        <dsp:cNvSpPr/>
      </dsp:nvSpPr>
      <dsp:spPr>
        <a:xfrm>
          <a:off x="407226" y="2566868"/>
          <a:ext cx="1140820" cy="456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00050">
            <a:lnSpc>
              <a:spcPct val="90000"/>
            </a:lnSpc>
            <a:spcBef>
              <a:spcPct val="0"/>
            </a:spcBef>
            <a:spcAft>
              <a:spcPct val="35000"/>
            </a:spcAft>
            <a:buNone/>
            <a:defRPr cap="all"/>
          </a:pPr>
          <a:r>
            <a:rPr lang="en-GB" sz="900" kern="1200" dirty="0"/>
            <a:t>Lack of role models</a:t>
          </a:r>
          <a:endParaRPr lang="en-US" sz="900" kern="1200" dirty="0"/>
        </a:p>
      </dsp:txBody>
      <dsp:txXfrm>
        <a:off x="407226" y="2566868"/>
        <a:ext cx="1140820" cy="456328"/>
      </dsp:txXfrm>
    </dsp:sp>
    <dsp:sp modelId="{62E226CE-2116-4B57-BC6E-6DFA13AEF8AB}">
      <dsp:nvSpPr>
        <dsp:cNvPr id="0" name=""/>
        <dsp:cNvSpPr/>
      </dsp:nvSpPr>
      <dsp:spPr>
        <a:xfrm>
          <a:off x="1970149" y="1654212"/>
          <a:ext cx="695900" cy="6959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093644-5BC2-4F34-A989-6578C9598CC0}">
      <dsp:nvSpPr>
        <dsp:cNvPr id="0" name=""/>
        <dsp:cNvSpPr/>
      </dsp:nvSpPr>
      <dsp:spPr>
        <a:xfrm>
          <a:off x="2118456" y="1802519"/>
          <a:ext cx="399287" cy="399287"/>
        </a:xfrm>
        <a:prstGeom prst="rect">
          <a:avLst/>
        </a:prstGeom>
        <a:blipFill>
          <a:blip xmlns:r="http://schemas.openxmlformats.org/officeDocument/2006/relationships"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9E8791A-CBD4-4DE6-858B-AEEE6B3B7A23}">
      <dsp:nvSpPr>
        <dsp:cNvPr id="0" name=""/>
        <dsp:cNvSpPr/>
      </dsp:nvSpPr>
      <dsp:spPr>
        <a:xfrm>
          <a:off x="1747689" y="2566868"/>
          <a:ext cx="1140820" cy="456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00050">
            <a:lnSpc>
              <a:spcPct val="90000"/>
            </a:lnSpc>
            <a:spcBef>
              <a:spcPct val="0"/>
            </a:spcBef>
            <a:spcAft>
              <a:spcPct val="35000"/>
            </a:spcAft>
            <a:buNone/>
            <a:defRPr cap="all"/>
          </a:pPr>
          <a:r>
            <a:rPr lang="en-GB" sz="900" kern="1200" dirty="0"/>
            <a:t>Provision of activities</a:t>
          </a:r>
          <a:endParaRPr lang="en-US" sz="900" kern="1200" dirty="0"/>
        </a:p>
      </dsp:txBody>
      <dsp:txXfrm>
        <a:off x="1747689" y="2566868"/>
        <a:ext cx="1140820" cy="456328"/>
      </dsp:txXfrm>
    </dsp:sp>
    <dsp:sp modelId="{304EEDAF-0237-436A-A929-D91C4CA75B15}">
      <dsp:nvSpPr>
        <dsp:cNvPr id="0" name=""/>
        <dsp:cNvSpPr/>
      </dsp:nvSpPr>
      <dsp:spPr>
        <a:xfrm>
          <a:off x="3310613" y="1654212"/>
          <a:ext cx="695900" cy="6959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AF3C8B-A983-4D75-9BF3-5EEE817F3484}">
      <dsp:nvSpPr>
        <dsp:cNvPr id="0" name=""/>
        <dsp:cNvSpPr/>
      </dsp:nvSpPr>
      <dsp:spPr>
        <a:xfrm>
          <a:off x="3458920" y="1802519"/>
          <a:ext cx="399287" cy="399287"/>
        </a:xfrm>
        <a:prstGeom prst="rect">
          <a:avLst/>
        </a:prstGeom>
        <a:blipFill>
          <a:blip xmlns:r="http://schemas.openxmlformats.org/officeDocument/2006/relationships"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6AD44A6-05B3-41E8-9EBF-8FFA17138E27}">
      <dsp:nvSpPr>
        <dsp:cNvPr id="0" name=""/>
        <dsp:cNvSpPr/>
      </dsp:nvSpPr>
      <dsp:spPr>
        <a:xfrm>
          <a:off x="3088153" y="2566868"/>
          <a:ext cx="1140820" cy="456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00050">
            <a:lnSpc>
              <a:spcPct val="90000"/>
            </a:lnSpc>
            <a:spcBef>
              <a:spcPct val="0"/>
            </a:spcBef>
            <a:spcAft>
              <a:spcPct val="35000"/>
            </a:spcAft>
            <a:buNone/>
            <a:defRPr cap="all"/>
          </a:pPr>
          <a:r>
            <a:rPr lang="en-GB" sz="900" kern="1200" dirty="0"/>
            <a:t>Awareness </a:t>
          </a:r>
          <a:br>
            <a:rPr lang="en-GB" sz="900" kern="1200" dirty="0"/>
          </a:br>
          <a:r>
            <a:rPr lang="en-GB" sz="900" kern="1200" dirty="0"/>
            <a:t>of activity provision</a:t>
          </a:r>
          <a:endParaRPr lang="en-US" sz="900" kern="1200" dirty="0"/>
        </a:p>
      </dsp:txBody>
      <dsp:txXfrm>
        <a:off x="3088153" y="2566868"/>
        <a:ext cx="1140820" cy="456328"/>
      </dsp:txXfrm>
    </dsp:sp>
    <dsp:sp modelId="{3580F3B2-E2AE-4AF3-9741-000D68017EF3}">
      <dsp:nvSpPr>
        <dsp:cNvPr id="0" name=""/>
        <dsp:cNvSpPr/>
      </dsp:nvSpPr>
      <dsp:spPr>
        <a:xfrm>
          <a:off x="4651077" y="1654212"/>
          <a:ext cx="695900" cy="6959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FA7A4D-745E-4624-9DCE-E7062840F341}">
      <dsp:nvSpPr>
        <dsp:cNvPr id="0" name=""/>
        <dsp:cNvSpPr/>
      </dsp:nvSpPr>
      <dsp:spPr>
        <a:xfrm>
          <a:off x="4799384" y="1802519"/>
          <a:ext cx="399287" cy="399287"/>
        </a:xfrm>
        <a:prstGeom prst="rect">
          <a:avLst/>
        </a:prstGeom>
        <a:blipFill>
          <a:blip xmlns:r="http://schemas.openxmlformats.org/officeDocument/2006/relationships"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5BD05D0-2C0E-47FB-AB9B-178290D8F9C0}">
      <dsp:nvSpPr>
        <dsp:cNvPr id="0" name=""/>
        <dsp:cNvSpPr/>
      </dsp:nvSpPr>
      <dsp:spPr>
        <a:xfrm>
          <a:off x="4428617" y="2566868"/>
          <a:ext cx="1140820" cy="456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00050">
            <a:lnSpc>
              <a:spcPct val="90000"/>
            </a:lnSpc>
            <a:spcBef>
              <a:spcPct val="0"/>
            </a:spcBef>
            <a:spcAft>
              <a:spcPct val="35000"/>
            </a:spcAft>
            <a:buNone/>
            <a:defRPr cap="all"/>
          </a:pPr>
          <a:r>
            <a:rPr lang="en-GB" sz="900" kern="1200" dirty="0"/>
            <a:t>Portrayal of gender issues by the media</a:t>
          </a:r>
          <a:endParaRPr lang="en-US" sz="900" kern="1200" dirty="0"/>
        </a:p>
      </dsp:txBody>
      <dsp:txXfrm>
        <a:off x="4428617" y="2566868"/>
        <a:ext cx="1140820" cy="4563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386FFB-329E-4351-9D6B-B7A58D31C944}">
      <dsp:nvSpPr>
        <dsp:cNvPr id="0" name=""/>
        <dsp:cNvSpPr/>
      </dsp:nvSpPr>
      <dsp:spPr>
        <a:xfrm>
          <a:off x="0" y="2351"/>
          <a:ext cx="8064500" cy="500884"/>
        </a:xfrm>
        <a:prstGeom prst="roundRect">
          <a:avLst>
            <a:gd name="adj" fmla="val 10000"/>
          </a:avLst>
        </a:prstGeom>
        <a:solidFill>
          <a:srgbClr val="E8E8ED"/>
        </a:solidFill>
        <a:ln>
          <a:noFill/>
        </a:ln>
        <a:effectLst/>
      </dsp:spPr>
      <dsp:style>
        <a:lnRef idx="0">
          <a:scrgbClr r="0" g="0" b="0"/>
        </a:lnRef>
        <a:fillRef idx="1">
          <a:scrgbClr r="0" g="0" b="0"/>
        </a:fillRef>
        <a:effectRef idx="0">
          <a:scrgbClr r="0" g="0" b="0"/>
        </a:effectRef>
        <a:fontRef idx="minor"/>
      </dsp:style>
    </dsp:sp>
    <dsp:sp modelId="{59356D71-C754-465E-8911-F23C0007006F}">
      <dsp:nvSpPr>
        <dsp:cNvPr id="0" name=""/>
        <dsp:cNvSpPr/>
      </dsp:nvSpPr>
      <dsp:spPr>
        <a:xfrm>
          <a:off x="151517" y="115050"/>
          <a:ext cx="275486" cy="275486"/>
        </a:xfrm>
        <a:prstGeom prst="rect">
          <a:avLst/>
        </a:prstGeom>
        <a:blipFill>
          <a:blip xmlns:r="http://schemas.openxmlformats.org/officeDocument/2006/relationships" r:embed="rId1" cstate="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2C64D59-FBB3-4C84-8329-B11FFC80E4F1}">
      <dsp:nvSpPr>
        <dsp:cNvPr id="0" name=""/>
        <dsp:cNvSpPr/>
      </dsp:nvSpPr>
      <dsp:spPr>
        <a:xfrm>
          <a:off x="578521" y="2351"/>
          <a:ext cx="7485978" cy="500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010" tIns="53010" rIns="53010" bIns="53010" numCol="1" spcCol="1270" anchor="ctr" anchorCtr="0">
          <a:noAutofit/>
        </a:bodyPr>
        <a:lstStyle/>
        <a:p>
          <a:pPr marL="0" lvl="0" indent="0" algn="l" defTabSz="622300">
            <a:lnSpc>
              <a:spcPct val="90000"/>
            </a:lnSpc>
            <a:spcBef>
              <a:spcPct val="0"/>
            </a:spcBef>
            <a:spcAft>
              <a:spcPct val="35000"/>
            </a:spcAft>
            <a:buNone/>
          </a:pPr>
          <a:r>
            <a:rPr lang="en-GB" sz="1400" b="0" kern="1200" dirty="0"/>
            <a:t>Access</a:t>
          </a:r>
          <a:endParaRPr lang="en-US" sz="1400" b="0" kern="1200" dirty="0"/>
        </a:p>
      </dsp:txBody>
      <dsp:txXfrm>
        <a:off x="578521" y="2351"/>
        <a:ext cx="7485978" cy="500884"/>
      </dsp:txXfrm>
    </dsp:sp>
    <dsp:sp modelId="{3755C74C-8CDB-432E-B7DD-F0126D0DBDE0}">
      <dsp:nvSpPr>
        <dsp:cNvPr id="0" name=""/>
        <dsp:cNvSpPr/>
      </dsp:nvSpPr>
      <dsp:spPr>
        <a:xfrm>
          <a:off x="0" y="628457"/>
          <a:ext cx="8064500" cy="500884"/>
        </a:xfrm>
        <a:prstGeom prst="roundRect">
          <a:avLst>
            <a:gd name="adj" fmla="val 10000"/>
          </a:avLst>
        </a:prstGeom>
        <a:solidFill>
          <a:srgbClr val="E8E8ED"/>
        </a:solidFill>
        <a:ln>
          <a:noFill/>
        </a:ln>
        <a:effectLst/>
      </dsp:spPr>
      <dsp:style>
        <a:lnRef idx="0">
          <a:scrgbClr r="0" g="0" b="0"/>
        </a:lnRef>
        <a:fillRef idx="1">
          <a:scrgbClr r="0" g="0" b="0"/>
        </a:fillRef>
        <a:effectRef idx="0">
          <a:scrgbClr r="0" g="0" b="0"/>
        </a:effectRef>
        <a:fontRef idx="minor"/>
      </dsp:style>
    </dsp:sp>
    <dsp:sp modelId="{B5F488ED-2A69-4C6B-AA47-DB0608467E64}">
      <dsp:nvSpPr>
        <dsp:cNvPr id="0" name=""/>
        <dsp:cNvSpPr/>
      </dsp:nvSpPr>
      <dsp:spPr>
        <a:xfrm>
          <a:off x="151517" y="741156"/>
          <a:ext cx="275486" cy="275486"/>
        </a:xfrm>
        <a:prstGeom prst="rect">
          <a:avLst/>
        </a:prstGeom>
        <a:blipFill>
          <a:blip xmlns:r="http://schemas.openxmlformats.org/officeDocument/2006/relationships"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5849168-BE14-4E34-BA96-61D83942BAD8}">
      <dsp:nvSpPr>
        <dsp:cNvPr id="0" name=""/>
        <dsp:cNvSpPr/>
      </dsp:nvSpPr>
      <dsp:spPr>
        <a:xfrm>
          <a:off x="578521" y="628457"/>
          <a:ext cx="7485978" cy="500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010" tIns="53010" rIns="53010" bIns="53010" numCol="1" spcCol="1270" anchor="ctr" anchorCtr="0">
          <a:noAutofit/>
        </a:bodyPr>
        <a:lstStyle/>
        <a:p>
          <a:pPr marL="0" lvl="0" indent="0" algn="l" defTabSz="622300">
            <a:lnSpc>
              <a:spcPct val="90000"/>
            </a:lnSpc>
            <a:spcBef>
              <a:spcPct val="0"/>
            </a:spcBef>
            <a:spcAft>
              <a:spcPct val="35000"/>
            </a:spcAft>
            <a:buNone/>
          </a:pPr>
          <a:r>
            <a:rPr lang="en-GB" sz="1400" kern="1200" dirty="0"/>
            <a:t>Access to facilities – wheelchair ramps, transport in rural areas</a:t>
          </a:r>
          <a:endParaRPr lang="en-US" sz="1400" kern="1200" dirty="0"/>
        </a:p>
      </dsp:txBody>
      <dsp:txXfrm>
        <a:off x="578521" y="628457"/>
        <a:ext cx="7485978" cy="500884"/>
      </dsp:txXfrm>
    </dsp:sp>
    <dsp:sp modelId="{7B84852F-D0BE-44A7-BF24-8AE0AF116528}">
      <dsp:nvSpPr>
        <dsp:cNvPr id="0" name=""/>
        <dsp:cNvSpPr/>
      </dsp:nvSpPr>
      <dsp:spPr>
        <a:xfrm>
          <a:off x="0" y="1254563"/>
          <a:ext cx="8064500" cy="500884"/>
        </a:xfrm>
        <a:prstGeom prst="roundRect">
          <a:avLst>
            <a:gd name="adj" fmla="val 10000"/>
          </a:avLst>
        </a:prstGeom>
        <a:solidFill>
          <a:srgbClr val="E8E8ED"/>
        </a:solidFill>
        <a:ln>
          <a:noFill/>
        </a:ln>
        <a:effectLst/>
      </dsp:spPr>
      <dsp:style>
        <a:lnRef idx="0">
          <a:scrgbClr r="0" g="0" b="0"/>
        </a:lnRef>
        <a:fillRef idx="1">
          <a:scrgbClr r="0" g="0" b="0"/>
        </a:fillRef>
        <a:effectRef idx="0">
          <a:scrgbClr r="0" g="0" b="0"/>
        </a:effectRef>
        <a:fontRef idx="minor"/>
      </dsp:style>
    </dsp:sp>
    <dsp:sp modelId="{E4570C95-8D99-4A2B-B966-4E58C0EEF9EF}">
      <dsp:nvSpPr>
        <dsp:cNvPr id="0" name=""/>
        <dsp:cNvSpPr/>
      </dsp:nvSpPr>
      <dsp:spPr>
        <a:xfrm>
          <a:off x="151517" y="1367262"/>
          <a:ext cx="275486" cy="275486"/>
        </a:xfrm>
        <a:prstGeom prst="rect">
          <a:avLst/>
        </a:prstGeom>
        <a:blipFill>
          <a:blip xmlns:r="http://schemas.openxmlformats.org/officeDocument/2006/relationships"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037F084-DF38-4257-9C87-BF53FE3882FA}">
      <dsp:nvSpPr>
        <dsp:cNvPr id="0" name=""/>
        <dsp:cNvSpPr/>
      </dsp:nvSpPr>
      <dsp:spPr>
        <a:xfrm>
          <a:off x="578521" y="1254563"/>
          <a:ext cx="7485978" cy="500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010" tIns="53010" rIns="53010" bIns="53010" numCol="1" spcCol="1270" anchor="ctr" anchorCtr="0">
          <a:noAutofit/>
        </a:bodyPr>
        <a:lstStyle/>
        <a:p>
          <a:pPr marL="0" lvl="0" indent="0" algn="l" defTabSz="622300">
            <a:lnSpc>
              <a:spcPct val="90000"/>
            </a:lnSpc>
            <a:spcBef>
              <a:spcPct val="0"/>
            </a:spcBef>
            <a:spcAft>
              <a:spcPct val="35000"/>
            </a:spcAft>
            <a:buNone/>
          </a:pPr>
          <a:r>
            <a:rPr lang="en-GB" sz="1400" kern="1200" dirty="0"/>
            <a:t>Access to equipment</a:t>
          </a:r>
          <a:endParaRPr lang="en-US" sz="1400" kern="1200" dirty="0"/>
        </a:p>
      </dsp:txBody>
      <dsp:txXfrm>
        <a:off x="578521" y="1254563"/>
        <a:ext cx="7485978" cy="500884"/>
      </dsp:txXfrm>
    </dsp:sp>
    <dsp:sp modelId="{15C1D535-A0EF-444D-8FBA-47D0C2D132C3}">
      <dsp:nvSpPr>
        <dsp:cNvPr id="0" name=""/>
        <dsp:cNvSpPr/>
      </dsp:nvSpPr>
      <dsp:spPr>
        <a:xfrm>
          <a:off x="0" y="1880668"/>
          <a:ext cx="8064500" cy="500884"/>
        </a:xfrm>
        <a:prstGeom prst="roundRect">
          <a:avLst>
            <a:gd name="adj" fmla="val 10000"/>
          </a:avLst>
        </a:prstGeom>
        <a:solidFill>
          <a:srgbClr val="E8E8ED"/>
        </a:solidFill>
        <a:ln>
          <a:noFill/>
        </a:ln>
        <a:effectLst/>
      </dsp:spPr>
      <dsp:style>
        <a:lnRef idx="0">
          <a:scrgbClr r="0" g="0" b="0"/>
        </a:lnRef>
        <a:fillRef idx="1">
          <a:scrgbClr r="0" g="0" b="0"/>
        </a:fillRef>
        <a:effectRef idx="0">
          <a:scrgbClr r="0" g="0" b="0"/>
        </a:effectRef>
        <a:fontRef idx="minor"/>
      </dsp:style>
    </dsp:sp>
    <dsp:sp modelId="{907DA638-CB6A-47AC-B3AC-1CD85B9A41D6}">
      <dsp:nvSpPr>
        <dsp:cNvPr id="0" name=""/>
        <dsp:cNvSpPr/>
      </dsp:nvSpPr>
      <dsp:spPr>
        <a:xfrm>
          <a:off x="151517" y="1993368"/>
          <a:ext cx="275486" cy="275486"/>
        </a:xfrm>
        <a:prstGeom prst="rect">
          <a:avLst/>
        </a:prstGeom>
        <a:blipFill>
          <a:blip xmlns:r="http://schemas.openxmlformats.org/officeDocument/2006/relationships"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2C944C1-58FC-40EF-99BA-A371B10B9470}">
      <dsp:nvSpPr>
        <dsp:cNvPr id="0" name=""/>
        <dsp:cNvSpPr/>
      </dsp:nvSpPr>
      <dsp:spPr>
        <a:xfrm>
          <a:off x="578521" y="1880668"/>
          <a:ext cx="7485978" cy="500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010" tIns="53010" rIns="53010" bIns="53010" numCol="1" spcCol="1270" anchor="ctr" anchorCtr="0">
          <a:noAutofit/>
        </a:bodyPr>
        <a:lstStyle/>
        <a:p>
          <a:pPr marL="0" lvl="0" indent="0" algn="l" defTabSz="622300">
            <a:lnSpc>
              <a:spcPct val="90000"/>
            </a:lnSpc>
            <a:spcBef>
              <a:spcPct val="0"/>
            </a:spcBef>
            <a:spcAft>
              <a:spcPct val="35000"/>
            </a:spcAft>
            <a:buNone/>
          </a:pPr>
          <a:r>
            <a:rPr lang="en-GB" sz="1400" kern="1200" dirty="0"/>
            <a:t>Sensible pricing – offer concessions / discounts</a:t>
          </a:r>
          <a:endParaRPr lang="en-US" sz="1400" kern="1200" dirty="0"/>
        </a:p>
      </dsp:txBody>
      <dsp:txXfrm>
        <a:off x="578521" y="1880668"/>
        <a:ext cx="7485978" cy="500884"/>
      </dsp:txXfrm>
    </dsp:sp>
    <dsp:sp modelId="{49978BF1-4770-4DC2-AECB-AB1D6749208D}">
      <dsp:nvSpPr>
        <dsp:cNvPr id="0" name=""/>
        <dsp:cNvSpPr/>
      </dsp:nvSpPr>
      <dsp:spPr>
        <a:xfrm>
          <a:off x="0" y="2506774"/>
          <a:ext cx="8064500" cy="500884"/>
        </a:xfrm>
        <a:prstGeom prst="roundRect">
          <a:avLst>
            <a:gd name="adj" fmla="val 10000"/>
          </a:avLst>
        </a:prstGeom>
        <a:solidFill>
          <a:srgbClr val="E8E8ED"/>
        </a:solidFill>
        <a:ln>
          <a:noFill/>
        </a:ln>
        <a:effectLst/>
      </dsp:spPr>
      <dsp:style>
        <a:lnRef idx="0">
          <a:scrgbClr r="0" g="0" b="0"/>
        </a:lnRef>
        <a:fillRef idx="1">
          <a:scrgbClr r="0" g="0" b="0"/>
        </a:fillRef>
        <a:effectRef idx="0">
          <a:scrgbClr r="0" g="0" b="0"/>
        </a:effectRef>
        <a:fontRef idx="minor"/>
      </dsp:style>
    </dsp:sp>
    <dsp:sp modelId="{B27B9301-5225-472D-BEFB-0032D309ADF8}">
      <dsp:nvSpPr>
        <dsp:cNvPr id="0" name=""/>
        <dsp:cNvSpPr/>
      </dsp:nvSpPr>
      <dsp:spPr>
        <a:xfrm>
          <a:off x="151517" y="2619473"/>
          <a:ext cx="275486" cy="275486"/>
        </a:xfrm>
        <a:prstGeom prst="rect">
          <a:avLst/>
        </a:prstGeom>
        <a:blipFill>
          <a:blip xmlns:r="http://schemas.openxmlformats.org/officeDocument/2006/relationships"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C85A3A8-4957-4955-BFCF-A94424F09F9E}">
      <dsp:nvSpPr>
        <dsp:cNvPr id="0" name=""/>
        <dsp:cNvSpPr/>
      </dsp:nvSpPr>
      <dsp:spPr>
        <a:xfrm>
          <a:off x="578521" y="2506774"/>
          <a:ext cx="7485978" cy="500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010" tIns="53010" rIns="53010" bIns="53010" numCol="1" spcCol="1270" anchor="ctr" anchorCtr="0">
          <a:noAutofit/>
        </a:bodyPr>
        <a:lstStyle/>
        <a:p>
          <a:pPr marL="0" lvl="0" indent="0" algn="l" defTabSz="622300">
            <a:lnSpc>
              <a:spcPct val="90000"/>
            </a:lnSpc>
            <a:spcBef>
              <a:spcPct val="0"/>
            </a:spcBef>
            <a:spcAft>
              <a:spcPct val="35000"/>
            </a:spcAft>
            <a:buNone/>
          </a:pPr>
          <a:r>
            <a:rPr lang="en-GB" sz="1400" kern="1200" dirty="0"/>
            <a:t>In your groups link a solution to the barriers you identified</a:t>
          </a:r>
          <a:endParaRPr lang="en-US" sz="1400" kern="1200" dirty="0"/>
        </a:p>
      </dsp:txBody>
      <dsp:txXfrm>
        <a:off x="578521" y="2506774"/>
        <a:ext cx="7485978" cy="5008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1D9728-AD95-4520-AF06-9E3D5C03C927}">
      <dsp:nvSpPr>
        <dsp:cNvPr id="0" name=""/>
        <dsp:cNvSpPr/>
      </dsp:nvSpPr>
      <dsp:spPr>
        <a:xfrm>
          <a:off x="839115" y="250200"/>
          <a:ext cx="541054" cy="541054"/>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05BF530-36BB-4BA2-A7CA-50CBA5B0BD43}">
      <dsp:nvSpPr>
        <dsp:cNvPr id="0" name=""/>
        <dsp:cNvSpPr/>
      </dsp:nvSpPr>
      <dsp:spPr>
        <a:xfrm>
          <a:off x="325744" y="987785"/>
          <a:ext cx="1567796" cy="480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00050">
            <a:lnSpc>
              <a:spcPct val="90000"/>
            </a:lnSpc>
            <a:spcBef>
              <a:spcPct val="0"/>
            </a:spcBef>
            <a:spcAft>
              <a:spcPct val="35000"/>
            </a:spcAft>
            <a:buNone/>
          </a:pPr>
          <a:r>
            <a:rPr lang="en-US" sz="900" kern="1200" dirty="0">
              <a:latin typeface="Arial" panose="020B0604020202020204" pitchFamily="34" charset="0"/>
              <a:cs typeface="Arial" panose="020B0604020202020204" pitchFamily="34" charset="0"/>
            </a:rPr>
            <a:t>Lack of childcare/lack of sports activities where she can also take the children to participate</a:t>
          </a:r>
        </a:p>
      </dsp:txBody>
      <dsp:txXfrm>
        <a:off x="325744" y="987785"/>
        <a:ext cx="1567796" cy="480937"/>
      </dsp:txXfrm>
    </dsp:sp>
    <dsp:sp modelId="{E12DAF1A-5D6F-4082-AFBD-8A6AEA2738AC}">
      <dsp:nvSpPr>
        <dsp:cNvPr id="0" name=""/>
        <dsp:cNvSpPr/>
      </dsp:nvSpPr>
      <dsp:spPr>
        <a:xfrm>
          <a:off x="2434595" y="250200"/>
          <a:ext cx="541054" cy="541054"/>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1D17822-F7A6-4230-AD6F-4D5EB6C867F5}">
      <dsp:nvSpPr>
        <dsp:cNvPr id="0" name=""/>
        <dsp:cNvSpPr/>
      </dsp:nvSpPr>
      <dsp:spPr>
        <a:xfrm>
          <a:off x="2103950" y="987785"/>
          <a:ext cx="1202343" cy="480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00050">
            <a:lnSpc>
              <a:spcPct val="90000"/>
            </a:lnSpc>
            <a:spcBef>
              <a:spcPct val="0"/>
            </a:spcBef>
            <a:spcAft>
              <a:spcPct val="35000"/>
            </a:spcAft>
            <a:buNone/>
          </a:pPr>
          <a:r>
            <a:rPr lang="en-US" sz="900" kern="1200" dirty="0">
              <a:latin typeface="Arial" panose="020B0604020202020204" pitchFamily="34" charset="0"/>
              <a:cs typeface="Arial" panose="020B0604020202020204" pitchFamily="34" charset="0"/>
            </a:rPr>
            <a:t>Lack of time</a:t>
          </a:r>
        </a:p>
      </dsp:txBody>
      <dsp:txXfrm>
        <a:off x="2103950" y="987785"/>
        <a:ext cx="1202343" cy="480937"/>
      </dsp:txXfrm>
    </dsp:sp>
    <dsp:sp modelId="{04E3CB32-82E7-47BF-9D93-E1241A4B3054}">
      <dsp:nvSpPr>
        <dsp:cNvPr id="0" name=""/>
        <dsp:cNvSpPr/>
      </dsp:nvSpPr>
      <dsp:spPr>
        <a:xfrm>
          <a:off x="4016867" y="250200"/>
          <a:ext cx="541054" cy="541054"/>
        </a:xfrm>
        <a:prstGeom prst="rect">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AD19221-AF3E-4C43-BA5C-5F1ACF789B51}">
      <dsp:nvSpPr>
        <dsp:cNvPr id="0" name=""/>
        <dsp:cNvSpPr/>
      </dsp:nvSpPr>
      <dsp:spPr>
        <a:xfrm>
          <a:off x="3516704" y="987785"/>
          <a:ext cx="1541380" cy="480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00050">
            <a:lnSpc>
              <a:spcPct val="90000"/>
            </a:lnSpc>
            <a:spcBef>
              <a:spcPct val="0"/>
            </a:spcBef>
            <a:spcAft>
              <a:spcPct val="35000"/>
            </a:spcAft>
            <a:buNone/>
          </a:pPr>
          <a:r>
            <a:rPr lang="en-US" sz="900" kern="1200" dirty="0">
              <a:latin typeface="Arial" panose="020B0604020202020204" pitchFamily="34" charset="0"/>
              <a:cs typeface="Arial" panose="020B0604020202020204" pitchFamily="34" charset="0"/>
            </a:rPr>
            <a:t>Lack of disposable income/money/can’t afford transport </a:t>
          </a:r>
        </a:p>
      </dsp:txBody>
      <dsp:txXfrm>
        <a:off x="3516704" y="987785"/>
        <a:ext cx="1541380" cy="480937"/>
      </dsp:txXfrm>
    </dsp:sp>
    <dsp:sp modelId="{CE5247C1-53EA-4780-AAA2-AEA05AB9124A}">
      <dsp:nvSpPr>
        <dsp:cNvPr id="0" name=""/>
        <dsp:cNvSpPr/>
      </dsp:nvSpPr>
      <dsp:spPr>
        <a:xfrm>
          <a:off x="5599140" y="250200"/>
          <a:ext cx="541054" cy="541054"/>
        </a:xfrm>
        <a:prstGeom prst="rect">
          <a:avLst/>
        </a:prstGeom>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DD34FB3-4F74-4420-931E-779733DDB376}">
      <dsp:nvSpPr>
        <dsp:cNvPr id="0" name=""/>
        <dsp:cNvSpPr/>
      </dsp:nvSpPr>
      <dsp:spPr>
        <a:xfrm>
          <a:off x="5268495" y="987785"/>
          <a:ext cx="1202343" cy="480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00050">
            <a:lnSpc>
              <a:spcPct val="90000"/>
            </a:lnSpc>
            <a:spcBef>
              <a:spcPct val="0"/>
            </a:spcBef>
            <a:spcAft>
              <a:spcPct val="35000"/>
            </a:spcAft>
            <a:buNone/>
          </a:pPr>
          <a:r>
            <a:rPr lang="en-US" sz="900" kern="1200" dirty="0">
              <a:latin typeface="Arial" panose="020B0604020202020204" pitchFamily="34" charset="0"/>
              <a:cs typeface="Arial" panose="020B0604020202020204" pitchFamily="34" charset="0"/>
            </a:rPr>
            <a:t>Lack of role models </a:t>
          </a:r>
        </a:p>
      </dsp:txBody>
      <dsp:txXfrm>
        <a:off x="5268495" y="987785"/>
        <a:ext cx="1202343" cy="480937"/>
      </dsp:txXfrm>
    </dsp:sp>
    <dsp:sp modelId="{3690E79F-8034-4705-8EC8-C5683D93E09A}">
      <dsp:nvSpPr>
        <dsp:cNvPr id="0" name=""/>
        <dsp:cNvSpPr/>
      </dsp:nvSpPr>
      <dsp:spPr>
        <a:xfrm>
          <a:off x="1053121" y="2092488"/>
          <a:ext cx="541054" cy="541054"/>
        </a:xfrm>
        <a:prstGeom prst="rect">
          <a:avLst/>
        </a:prstGeom>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55D3C3E-2C48-43DA-AF6A-64F2764F2FF6}">
      <dsp:nvSpPr>
        <dsp:cNvPr id="0" name=""/>
        <dsp:cNvSpPr/>
      </dsp:nvSpPr>
      <dsp:spPr>
        <a:xfrm>
          <a:off x="722475" y="2794571"/>
          <a:ext cx="1202343" cy="480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00050">
            <a:lnSpc>
              <a:spcPct val="90000"/>
            </a:lnSpc>
            <a:spcBef>
              <a:spcPct val="0"/>
            </a:spcBef>
            <a:spcAft>
              <a:spcPct val="35000"/>
            </a:spcAft>
            <a:buNone/>
          </a:pPr>
          <a:r>
            <a:rPr lang="en-US" sz="900" kern="1200" dirty="0">
              <a:latin typeface="Arial" panose="020B0604020202020204" pitchFamily="34" charset="0"/>
              <a:cs typeface="Arial" panose="020B0604020202020204" pitchFamily="34" charset="0"/>
            </a:rPr>
            <a:t>Lack of awareness</a:t>
          </a:r>
        </a:p>
      </dsp:txBody>
      <dsp:txXfrm>
        <a:off x="722475" y="2794571"/>
        <a:ext cx="1202343" cy="480937"/>
      </dsp:txXfrm>
    </dsp:sp>
    <dsp:sp modelId="{1F5E5979-64B9-4237-8754-80DFBE36DDF2}">
      <dsp:nvSpPr>
        <dsp:cNvPr id="0" name=""/>
        <dsp:cNvSpPr/>
      </dsp:nvSpPr>
      <dsp:spPr>
        <a:xfrm>
          <a:off x="2824826" y="2135539"/>
          <a:ext cx="541054" cy="541054"/>
        </a:xfrm>
        <a:prstGeom prst="rect">
          <a:avLst/>
        </a:prstGeom>
        <a:blipFill>
          <a:blip xmlns:r="http://schemas.openxmlformats.org/officeDocument/2006/relationships"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7340DA0-2A5B-48EE-A597-95D54F115135}">
      <dsp:nvSpPr>
        <dsp:cNvPr id="0" name=""/>
        <dsp:cNvSpPr/>
      </dsp:nvSpPr>
      <dsp:spPr>
        <a:xfrm>
          <a:off x="2494189" y="2794571"/>
          <a:ext cx="1202343" cy="480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00050">
            <a:lnSpc>
              <a:spcPct val="90000"/>
            </a:lnSpc>
            <a:spcBef>
              <a:spcPct val="0"/>
            </a:spcBef>
            <a:spcAft>
              <a:spcPct val="35000"/>
            </a:spcAft>
            <a:buNone/>
          </a:pPr>
          <a:r>
            <a:rPr lang="en-US" sz="900" kern="1200" dirty="0">
              <a:latin typeface="Arial" panose="020B0604020202020204" pitchFamily="34" charset="0"/>
              <a:cs typeface="Arial" panose="020B0604020202020204" pitchFamily="34" charset="0"/>
            </a:rPr>
            <a:t>Activities not at a suitable time</a:t>
          </a:r>
        </a:p>
      </dsp:txBody>
      <dsp:txXfrm>
        <a:off x="2494189" y="2794571"/>
        <a:ext cx="1202343" cy="480937"/>
      </dsp:txXfrm>
    </dsp:sp>
    <dsp:sp modelId="{16453296-904B-41B5-99D9-B4B48DAF67B6}">
      <dsp:nvSpPr>
        <dsp:cNvPr id="0" name=""/>
        <dsp:cNvSpPr/>
      </dsp:nvSpPr>
      <dsp:spPr>
        <a:xfrm>
          <a:off x="4891219" y="1974698"/>
          <a:ext cx="541054" cy="541054"/>
        </a:xfrm>
        <a:prstGeom prst="rect">
          <a:avLst/>
        </a:prstGeom>
        <a:blipFill>
          <a:blip xmlns:r="http://schemas.openxmlformats.org/officeDocument/2006/relationships"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C9879E4-2751-44E2-A2E8-113B83A5BF04}">
      <dsp:nvSpPr>
        <dsp:cNvPr id="0" name=""/>
        <dsp:cNvSpPr/>
      </dsp:nvSpPr>
      <dsp:spPr>
        <a:xfrm>
          <a:off x="4406409" y="2719617"/>
          <a:ext cx="1513149" cy="555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00050">
            <a:lnSpc>
              <a:spcPct val="90000"/>
            </a:lnSpc>
            <a:spcBef>
              <a:spcPct val="0"/>
            </a:spcBef>
            <a:spcAft>
              <a:spcPct val="35000"/>
            </a:spcAft>
            <a:buNone/>
          </a:pPr>
          <a:r>
            <a:rPr lang="en-US" sz="900" kern="1200" dirty="0">
              <a:latin typeface="Arial" panose="020B0604020202020204" pitchFamily="34" charset="0"/>
              <a:cs typeface="Arial" panose="020B0604020202020204" pitchFamily="34" charset="0"/>
            </a:rPr>
            <a:t>Family commitments/taking children to their leisure activities </a:t>
          </a:r>
        </a:p>
      </dsp:txBody>
      <dsp:txXfrm>
        <a:off x="4406409" y="2719617"/>
        <a:ext cx="1513149" cy="5558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53FD61-AC05-449E-8FF2-47CA34381FDA}">
      <dsp:nvSpPr>
        <dsp:cNvPr id="0" name=""/>
        <dsp:cNvSpPr/>
      </dsp:nvSpPr>
      <dsp:spPr>
        <a:xfrm>
          <a:off x="0" y="1219"/>
          <a:ext cx="8071048" cy="618013"/>
        </a:xfrm>
        <a:prstGeom prst="roundRect">
          <a:avLst>
            <a:gd name="adj" fmla="val 10000"/>
          </a:avLst>
        </a:prstGeom>
        <a:solidFill>
          <a:srgbClr val="E8E8ED"/>
        </a:solidFill>
        <a:ln>
          <a:noFill/>
        </a:ln>
        <a:effectLst/>
      </dsp:spPr>
      <dsp:style>
        <a:lnRef idx="0">
          <a:scrgbClr r="0" g="0" b="0"/>
        </a:lnRef>
        <a:fillRef idx="1">
          <a:scrgbClr r="0" g="0" b="0"/>
        </a:fillRef>
        <a:effectRef idx="0">
          <a:scrgbClr r="0" g="0" b="0"/>
        </a:effectRef>
        <a:fontRef idx="minor"/>
      </dsp:style>
    </dsp:sp>
    <dsp:sp modelId="{38E57EEF-0F94-4EF0-99B9-29E59FB133BE}">
      <dsp:nvSpPr>
        <dsp:cNvPr id="0" name=""/>
        <dsp:cNvSpPr/>
      </dsp:nvSpPr>
      <dsp:spPr>
        <a:xfrm>
          <a:off x="186949" y="140272"/>
          <a:ext cx="339907" cy="339907"/>
        </a:xfrm>
        <a:prstGeom prst="rect">
          <a:avLst/>
        </a:prstGeom>
        <a:blipFill>
          <a:blip xmlns:r="http://schemas.openxmlformats.org/officeDocument/2006/relationships" r:embed="rId1" cstate="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C2F429E-02EF-4641-B72A-642E167C8586}">
      <dsp:nvSpPr>
        <dsp:cNvPr id="0" name=""/>
        <dsp:cNvSpPr/>
      </dsp:nvSpPr>
      <dsp:spPr>
        <a:xfrm>
          <a:off x="713805" y="1219"/>
          <a:ext cx="7357242" cy="618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406" tIns="65406" rIns="65406" bIns="65406" numCol="1" spcCol="1270" anchor="ctr" anchorCtr="0">
          <a:noAutofit/>
        </a:bodyPr>
        <a:lstStyle/>
        <a:p>
          <a:pPr marL="0" lvl="0" indent="0" algn="l" defTabSz="622300">
            <a:lnSpc>
              <a:spcPct val="90000"/>
            </a:lnSpc>
            <a:spcBef>
              <a:spcPct val="0"/>
            </a:spcBef>
            <a:spcAft>
              <a:spcPct val="35000"/>
            </a:spcAft>
            <a:buNone/>
          </a:pPr>
          <a:r>
            <a:rPr lang="en-US" sz="1400" kern="1200" dirty="0"/>
            <a:t>What wasn’t accepted as an answer and why</a:t>
          </a:r>
        </a:p>
      </dsp:txBody>
      <dsp:txXfrm>
        <a:off x="713805" y="1219"/>
        <a:ext cx="7357242" cy="618013"/>
      </dsp:txXfrm>
    </dsp:sp>
    <dsp:sp modelId="{634D1561-7618-4C13-84DD-C6AC6BE47C41}">
      <dsp:nvSpPr>
        <dsp:cNvPr id="0" name=""/>
        <dsp:cNvSpPr/>
      </dsp:nvSpPr>
      <dsp:spPr>
        <a:xfrm>
          <a:off x="0" y="773736"/>
          <a:ext cx="8071048" cy="618013"/>
        </a:xfrm>
        <a:prstGeom prst="roundRect">
          <a:avLst>
            <a:gd name="adj" fmla="val 10000"/>
          </a:avLst>
        </a:prstGeom>
        <a:solidFill>
          <a:srgbClr val="E8E8ED"/>
        </a:solidFill>
        <a:ln>
          <a:noFill/>
        </a:ln>
        <a:effectLst/>
      </dsp:spPr>
      <dsp:style>
        <a:lnRef idx="0">
          <a:scrgbClr r="0" g="0" b="0"/>
        </a:lnRef>
        <a:fillRef idx="1">
          <a:scrgbClr r="0" g="0" b="0"/>
        </a:fillRef>
        <a:effectRef idx="0">
          <a:scrgbClr r="0" g="0" b="0"/>
        </a:effectRef>
        <a:fontRef idx="minor"/>
      </dsp:style>
    </dsp:sp>
    <dsp:sp modelId="{78C70D04-2383-4081-B7D5-1314B6B9084C}">
      <dsp:nvSpPr>
        <dsp:cNvPr id="0" name=""/>
        <dsp:cNvSpPr/>
      </dsp:nvSpPr>
      <dsp:spPr>
        <a:xfrm>
          <a:off x="186949" y="912789"/>
          <a:ext cx="339907" cy="339907"/>
        </a:xfrm>
        <a:prstGeom prst="rect">
          <a:avLst/>
        </a:prstGeom>
        <a:blipFill>
          <a:blip xmlns:r="http://schemas.openxmlformats.org/officeDocument/2006/relationships"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C0700CA-1DD6-40E9-82B5-22BECDB058BC}">
      <dsp:nvSpPr>
        <dsp:cNvPr id="0" name=""/>
        <dsp:cNvSpPr/>
      </dsp:nvSpPr>
      <dsp:spPr>
        <a:xfrm>
          <a:off x="713805" y="773736"/>
          <a:ext cx="7357242" cy="618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406" tIns="65406" rIns="65406" bIns="65406" numCol="1" spcCol="1270" anchor="ctr" anchorCtr="0">
          <a:noAutofit/>
        </a:bodyPr>
        <a:lstStyle/>
        <a:p>
          <a:pPr marL="0" lvl="0" indent="0" algn="l" defTabSz="622300">
            <a:lnSpc>
              <a:spcPct val="90000"/>
            </a:lnSpc>
            <a:spcBef>
              <a:spcPct val="0"/>
            </a:spcBef>
            <a:spcAft>
              <a:spcPct val="35000"/>
            </a:spcAft>
            <a:buNone/>
          </a:pPr>
          <a:r>
            <a:rPr lang="en-US" sz="1400" kern="1200" dirty="0"/>
            <a:t>Do not accept – she is a single parent, or she is unemployed = this is in the question </a:t>
          </a:r>
          <a:br>
            <a:rPr lang="en-US" sz="1400" kern="1200" dirty="0"/>
          </a:br>
          <a:r>
            <a:rPr lang="en-US" sz="1400" kern="1200" dirty="0"/>
            <a:t>so is a repeat.</a:t>
          </a:r>
        </a:p>
      </dsp:txBody>
      <dsp:txXfrm>
        <a:off x="713805" y="773736"/>
        <a:ext cx="7357242" cy="618013"/>
      </dsp:txXfrm>
    </dsp:sp>
    <dsp:sp modelId="{10BB35D3-33D1-4448-AB62-5A6810F2560B}">
      <dsp:nvSpPr>
        <dsp:cNvPr id="0" name=""/>
        <dsp:cNvSpPr/>
      </dsp:nvSpPr>
      <dsp:spPr>
        <a:xfrm>
          <a:off x="0" y="1546253"/>
          <a:ext cx="8071048" cy="618013"/>
        </a:xfrm>
        <a:prstGeom prst="roundRect">
          <a:avLst>
            <a:gd name="adj" fmla="val 10000"/>
          </a:avLst>
        </a:prstGeom>
        <a:solidFill>
          <a:srgbClr val="E8E8ED"/>
        </a:solidFill>
        <a:ln>
          <a:noFill/>
        </a:ln>
        <a:effectLst/>
      </dsp:spPr>
      <dsp:style>
        <a:lnRef idx="0">
          <a:scrgbClr r="0" g="0" b="0"/>
        </a:lnRef>
        <a:fillRef idx="1">
          <a:scrgbClr r="0" g="0" b="0"/>
        </a:fillRef>
        <a:effectRef idx="0">
          <a:scrgbClr r="0" g="0" b="0"/>
        </a:effectRef>
        <a:fontRef idx="minor"/>
      </dsp:style>
    </dsp:sp>
    <dsp:sp modelId="{CEE27047-6E95-4F81-8BA0-04901849D28D}">
      <dsp:nvSpPr>
        <dsp:cNvPr id="0" name=""/>
        <dsp:cNvSpPr/>
      </dsp:nvSpPr>
      <dsp:spPr>
        <a:xfrm>
          <a:off x="186949" y="1685306"/>
          <a:ext cx="339907" cy="339907"/>
        </a:xfrm>
        <a:prstGeom prst="rect">
          <a:avLst/>
        </a:prstGeom>
        <a:blipFill>
          <a:blip xmlns:r="http://schemas.openxmlformats.org/officeDocument/2006/relationships"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D275F2E-EA48-44D5-A59E-BE9B40F0768E}">
      <dsp:nvSpPr>
        <dsp:cNvPr id="0" name=""/>
        <dsp:cNvSpPr/>
      </dsp:nvSpPr>
      <dsp:spPr>
        <a:xfrm>
          <a:off x="713805" y="1546253"/>
          <a:ext cx="7357242" cy="618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406" tIns="65406" rIns="65406" bIns="65406" numCol="1" spcCol="1270" anchor="ctr" anchorCtr="0">
          <a:noAutofit/>
        </a:bodyPr>
        <a:lstStyle/>
        <a:p>
          <a:pPr marL="0" lvl="0" indent="0" algn="l" defTabSz="622300">
            <a:lnSpc>
              <a:spcPct val="90000"/>
            </a:lnSpc>
            <a:spcBef>
              <a:spcPct val="0"/>
            </a:spcBef>
            <a:spcAft>
              <a:spcPct val="35000"/>
            </a:spcAft>
            <a:buNone/>
          </a:pPr>
          <a:r>
            <a:rPr lang="en-US" sz="1400" kern="1200" dirty="0"/>
            <a:t>Give benefit of doubt – taking care of children </a:t>
          </a:r>
        </a:p>
      </dsp:txBody>
      <dsp:txXfrm>
        <a:off x="713805" y="1546253"/>
        <a:ext cx="7357242" cy="618013"/>
      </dsp:txXfrm>
    </dsp:sp>
    <dsp:sp modelId="{AB4BD173-5462-41BD-A6A9-6B6970B55917}">
      <dsp:nvSpPr>
        <dsp:cNvPr id="0" name=""/>
        <dsp:cNvSpPr/>
      </dsp:nvSpPr>
      <dsp:spPr>
        <a:xfrm>
          <a:off x="0" y="2318770"/>
          <a:ext cx="8071048" cy="618013"/>
        </a:xfrm>
        <a:prstGeom prst="roundRect">
          <a:avLst>
            <a:gd name="adj" fmla="val 10000"/>
          </a:avLst>
        </a:prstGeom>
        <a:solidFill>
          <a:srgbClr val="E8E8ED"/>
        </a:solidFill>
        <a:ln>
          <a:noFill/>
        </a:ln>
        <a:effectLst/>
      </dsp:spPr>
      <dsp:style>
        <a:lnRef idx="0">
          <a:scrgbClr r="0" g="0" b="0"/>
        </a:lnRef>
        <a:fillRef idx="1">
          <a:scrgbClr r="0" g="0" b="0"/>
        </a:fillRef>
        <a:effectRef idx="0">
          <a:scrgbClr r="0" g="0" b="0"/>
        </a:effectRef>
        <a:fontRef idx="minor"/>
      </dsp:style>
    </dsp:sp>
    <dsp:sp modelId="{AF82F628-04FE-4C30-A06F-CF6EE3906A04}">
      <dsp:nvSpPr>
        <dsp:cNvPr id="0" name=""/>
        <dsp:cNvSpPr/>
      </dsp:nvSpPr>
      <dsp:spPr>
        <a:xfrm>
          <a:off x="186949" y="2457823"/>
          <a:ext cx="339907" cy="339907"/>
        </a:xfrm>
        <a:prstGeom prst="rect">
          <a:avLst/>
        </a:prstGeom>
        <a:blipFill>
          <a:blip xmlns:r="http://schemas.openxmlformats.org/officeDocument/2006/relationships"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200BADB-AA2B-4E32-AA6A-63F7B7729D7A}">
      <dsp:nvSpPr>
        <dsp:cNvPr id="0" name=""/>
        <dsp:cNvSpPr/>
      </dsp:nvSpPr>
      <dsp:spPr>
        <a:xfrm>
          <a:off x="713805" y="2318770"/>
          <a:ext cx="7357242" cy="618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406" tIns="65406" rIns="65406" bIns="65406" numCol="1" spcCol="1270" anchor="ctr" anchorCtr="0">
          <a:noAutofit/>
        </a:bodyPr>
        <a:lstStyle/>
        <a:p>
          <a:pPr marL="0" lvl="0" indent="0" algn="l" defTabSz="622300">
            <a:lnSpc>
              <a:spcPct val="90000"/>
            </a:lnSpc>
            <a:spcBef>
              <a:spcPct val="0"/>
            </a:spcBef>
            <a:spcAft>
              <a:spcPct val="35000"/>
            </a:spcAft>
            <a:buNone/>
          </a:pPr>
          <a:r>
            <a:rPr lang="en-US" sz="1400" kern="1200" dirty="0"/>
            <a:t>Do not accept – lack of transport on its own, must relate to cost</a:t>
          </a:r>
        </a:p>
      </dsp:txBody>
      <dsp:txXfrm>
        <a:off x="713805" y="2318770"/>
        <a:ext cx="7357242" cy="6180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023669-4D5D-4733-9424-0381E313E02F}">
      <dsp:nvSpPr>
        <dsp:cNvPr id="0" name=""/>
        <dsp:cNvSpPr/>
      </dsp:nvSpPr>
      <dsp:spPr>
        <a:xfrm>
          <a:off x="0" y="1224"/>
          <a:ext cx="8064500" cy="620792"/>
        </a:xfrm>
        <a:prstGeom prst="roundRect">
          <a:avLst>
            <a:gd name="adj" fmla="val 10000"/>
          </a:avLst>
        </a:prstGeom>
        <a:solidFill>
          <a:srgbClr val="E8E8ED"/>
        </a:solidFill>
        <a:ln>
          <a:noFill/>
        </a:ln>
        <a:effectLst/>
      </dsp:spPr>
      <dsp:style>
        <a:lnRef idx="0">
          <a:scrgbClr r="0" g="0" b="0"/>
        </a:lnRef>
        <a:fillRef idx="1">
          <a:scrgbClr r="0" g="0" b="0"/>
        </a:fillRef>
        <a:effectRef idx="0">
          <a:scrgbClr r="0" g="0" b="0"/>
        </a:effectRef>
        <a:fontRef idx="minor"/>
      </dsp:style>
    </dsp:sp>
    <dsp:sp modelId="{8651B3E4-F841-47A3-9798-E58D3E0C6880}">
      <dsp:nvSpPr>
        <dsp:cNvPr id="0" name=""/>
        <dsp:cNvSpPr/>
      </dsp:nvSpPr>
      <dsp:spPr>
        <a:xfrm>
          <a:off x="187789" y="140903"/>
          <a:ext cx="341435" cy="341435"/>
        </a:xfrm>
        <a:prstGeom prst="rect">
          <a:avLst/>
        </a:prstGeom>
        <a:blipFill>
          <a:blip xmlns:r="http://schemas.openxmlformats.org/officeDocument/2006/relationships" r:embed="rId1" cstate="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64EC69C-2016-4723-A0B5-7AB787BE5A5C}">
      <dsp:nvSpPr>
        <dsp:cNvPr id="0" name=""/>
        <dsp:cNvSpPr/>
      </dsp:nvSpPr>
      <dsp:spPr>
        <a:xfrm>
          <a:off x="717015" y="1224"/>
          <a:ext cx="7347484" cy="620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701" tIns="65701" rIns="65701" bIns="65701" numCol="1" spcCol="1270" anchor="ctr" anchorCtr="0">
          <a:noAutofit/>
        </a:bodyPr>
        <a:lstStyle/>
        <a:p>
          <a:pPr marL="0" lvl="0" indent="0" algn="l" defTabSz="622300">
            <a:lnSpc>
              <a:spcPct val="90000"/>
            </a:lnSpc>
            <a:spcBef>
              <a:spcPct val="0"/>
            </a:spcBef>
            <a:spcAft>
              <a:spcPct val="35000"/>
            </a:spcAft>
            <a:buNone/>
          </a:pPr>
          <a:r>
            <a:rPr lang="en-US" sz="1400" kern="1200" dirty="0"/>
            <a:t>Providing appropriate activity options/family-based activities  </a:t>
          </a:r>
        </a:p>
      </dsp:txBody>
      <dsp:txXfrm>
        <a:off x="717015" y="1224"/>
        <a:ext cx="7347484" cy="620792"/>
      </dsp:txXfrm>
    </dsp:sp>
    <dsp:sp modelId="{E9083843-5357-42B0-97BC-CC4A45418E75}">
      <dsp:nvSpPr>
        <dsp:cNvPr id="0" name=""/>
        <dsp:cNvSpPr/>
      </dsp:nvSpPr>
      <dsp:spPr>
        <a:xfrm>
          <a:off x="0" y="777215"/>
          <a:ext cx="8064500" cy="620792"/>
        </a:xfrm>
        <a:prstGeom prst="roundRect">
          <a:avLst>
            <a:gd name="adj" fmla="val 10000"/>
          </a:avLst>
        </a:prstGeom>
        <a:solidFill>
          <a:srgbClr val="E8E8ED"/>
        </a:solidFill>
        <a:ln>
          <a:noFill/>
        </a:ln>
        <a:effectLst/>
      </dsp:spPr>
      <dsp:style>
        <a:lnRef idx="0">
          <a:scrgbClr r="0" g="0" b="0"/>
        </a:lnRef>
        <a:fillRef idx="1">
          <a:scrgbClr r="0" g="0" b="0"/>
        </a:fillRef>
        <a:effectRef idx="0">
          <a:scrgbClr r="0" g="0" b="0"/>
        </a:effectRef>
        <a:fontRef idx="minor"/>
      </dsp:style>
    </dsp:sp>
    <dsp:sp modelId="{C782B150-5140-4EED-913A-7D3369F12CFE}">
      <dsp:nvSpPr>
        <dsp:cNvPr id="0" name=""/>
        <dsp:cNvSpPr/>
      </dsp:nvSpPr>
      <dsp:spPr>
        <a:xfrm>
          <a:off x="187789" y="916893"/>
          <a:ext cx="341435" cy="341435"/>
        </a:xfrm>
        <a:prstGeom prst="rect">
          <a:avLst/>
        </a:prstGeom>
        <a:blipFill>
          <a:blip xmlns:r="http://schemas.openxmlformats.org/officeDocument/2006/relationships"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C12C754-ADBB-47C9-957B-4D7BA257996E}">
      <dsp:nvSpPr>
        <dsp:cNvPr id="0" name=""/>
        <dsp:cNvSpPr/>
      </dsp:nvSpPr>
      <dsp:spPr>
        <a:xfrm>
          <a:off x="717015" y="777215"/>
          <a:ext cx="7347484" cy="620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701" tIns="65701" rIns="65701" bIns="65701" numCol="1" spcCol="1270" anchor="ctr" anchorCtr="0">
          <a:noAutofit/>
        </a:bodyPr>
        <a:lstStyle/>
        <a:p>
          <a:pPr marL="0" lvl="0" indent="0" algn="l" defTabSz="622300">
            <a:lnSpc>
              <a:spcPct val="90000"/>
            </a:lnSpc>
            <a:spcBef>
              <a:spcPct val="0"/>
            </a:spcBef>
            <a:spcAft>
              <a:spcPct val="35000"/>
            </a:spcAft>
            <a:buNone/>
          </a:pPr>
          <a:r>
            <a:rPr lang="en-US" sz="1400" kern="1200" dirty="0"/>
            <a:t>Programming/appropriate timing of sessions</a:t>
          </a:r>
        </a:p>
      </dsp:txBody>
      <dsp:txXfrm>
        <a:off x="717015" y="777215"/>
        <a:ext cx="7347484" cy="620792"/>
      </dsp:txXfrm>
    </dsp:sp>
    <dsp:sp modelId="{7731008A-4476-4994-8AA5-A8D4E69A9F43}">
      <dsp:nvSpPr>
        <dsp:cNvPr id="0" name=""/>
        <dsp:cNvSpPr/>
      </dsp:nvSpPr>
      <dsp:spPr>
        <a:xfrm>
          <a:off x="0" y="1553205"/>
          <a:ext cx="8064500" cy="620792"/>
        </a:xfrm>
        <a:prstGeom prst="roundRect">
          <a:avLst>
            <a:gd name="adj" fmla="val 10000"/>
          </a:avLst>
        </a:prstGeom>
        <a:solidFill>
          <a:srgbClr val="E8E8ED"/>
        </a:solidFill>
        <a:ln>
          <a:noFill/>
        </a:ln>
        <a:effectLst/>
      </dsp:spPr>
      <dsp:style>
        <a:lnRef idx="0">
          <a:scrgbClr r="0" g="0" b="0"/>
        </a:lnRef>
        <a:fillRef idx="1">
          <a:scrgbClr r="0" g="0" b="0"/>
        </a:fillRef>
        <a:effectRef idx="0">
          <a:scrgbClr r="0" g="0" b="0"/>
        </a:effectRef>
        <a:fontRef idx="minor"/>
      </dsp:style>
    </dsp:sp>
    <dsp:sp modelId="{B250E149-AF8C-4283-8BC3-1DE7C28B3737}">
      <dsp:nvSpPr>
        <dsp:cNvPr id="0" name=""/>
        <dsp:cNvSpPr/>
      </dsp:nvSpPr>
      <dsp:spPr>
        <a:xfrm>
          <a:off x="187789" y="1692883"/>
          <a:ext cx="341435" cy="341435"/>
        </a:xfrm>
        <a:prstGeom prst="rect">
          <a:avLst/>
        </a:prstGeom>
        <a:blipFill>
          <a:blip xmlns:r="http://schemas.openxmlformats.org/officeDocument/2006/relationships"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D436343-4377-4400-86BB-7D8C91CB1695}">
      <dsp:nvSpPr>
        <dsp:cNvPr id="0" name=""/>
        <dsp:cNvSpPr/>
      </dsp:nvSpPr>
      <dsp:spPr>
        <a:xfrm>
          <a:off x="717015" y="1553205"/>
          <a:ext cx="7347484" cy="620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701" tIns="65701" rIns="65701" bIns="65701" numCol="1" spcCol="1270" anchor="ctr" anchorCtr="0">
          <a:noAutofit/>
        </a:bodyPr>
        <a:lstStyle/>
        <a:p>
          <a:pPr marL="0" lvl="0" indent="0" algn="l" defTabSz="622300">
            <a:lnSpc>
              <a:spcPct val="90000"/>
            </a:lnSpc>
            <a:spcBef>
              <a:spcPct val="0"/>
            </a:spcBef>
            <a:spcAft>
              <a:spcPct val="35000"/>
            </a:spcAft>
            <a:buNone/>
          </a:pPr>
          <a:r>
            <a:rPr lang="en-US" sz="1400" kern="1200" dirty="0"/>
            <a:t>Reduction in cost/subsidized sessions </a:t>
          </a:r>
        </a:p>
      </dsp:txBody>
      <dsp:txXfrm>
        <a:off x="717015" y="1553205"/>
        <a:ext cx="7347484" cy="620792"/>
      </dsp:txXfrm>
    </dsp:sp>
    <dsp:sp modelId="{F4259A96-8E67-4443-8A98-7A112E5F10F8}">
      <dsp:nvSpPr>
        <dsp:cNvPr id="0" name=""/>
        <dsp:cNvSpPr/>
      </dsp:nvSpPr>
      <dsp:spPr>
        <a:xfrm>
          <a:off x="0" y="2329195"/>
          <a:ext cx="8064500" cy="620792"/>
        </a:xfrm>
        <a:prstGeom prst="roundRect">
          <a:avLst>
            <a:gd name="adj" fmla="val 10000"/>
          </a:avLst>
        </a:prstGeom>
        <a:solidFill>
          <a:srgbClr val="E8E8ED"/>
        </a:solidFill>
        <a:ln>
          <a:noFill/>
        </a:ln>
        <a:effectLst/>
      </dsp:spPr>
      <dsp:style>
        <a:lnRef idx="0">
          <a:scrgbClr r="0" g="0" b="0"/>
        </a:lnRef>
        <a:fillRef idx="1">
          <a:scrgbClr r="0" g="0" b="0"/>
        </a:fillRef>
        <a:effectRef idx="0">
          <a:scrgbClr r="0" g="0" b="0"/>
        </a:effectRef>
        <a:fontRef idx="minor"/>
      </dsp:style>
    </dsp:sp>
    <dsp:sp modelId="{B8D5CFB3-531F-4055-AC90-121EA95B6F73}">
      <dsp:nvSpPr>
        <dsp:cNvPr id="0" name=""/>
        <dsp:cNvSpPr/>
      </dsp:nvSpPr>
      <dsp:spPr>
        <a:xfrm>
          <a:off x="187789" y="2468874"/>
          <a:ext cx="341435" cy="341435"/>
        </a:xfrm>
        <a:prstGeom prst="rect">
          <a:avLst/>
        </a:prstGeom>
        <a:blipFill>
          <a:blip xmlns:r="http://schemas.openxmlformats.org/officeDocument/2006/relationships"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C22E98A-5C7D-4DA1-BFCC-2A2B7E24269D}">
      <dsp:nvSpPr>
        <dsp:cNvPr id="0" name=""/>
        <dsp:cNvSpPr/>
      </dsp:nvSpPr>
      <dsp:spPr>
        <a:xfrm>
          <a:off x="717015" y="2329195"/>
          <a:ext cx="7347484" cy="620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701" tIns="65701" rIns="65701" bIns="65701" numCol="1" spcCol="1270" anchor="ctr" anchorCtr="0">
          <a:noAutofit/>
        </a:bodyPr>
        <a:lstStyle/>
        <a:p>
          <a:pPr marL="0" lvl="0" indent="0" algn="l" defTabSz="622300">
            <a:lnSpc>
              <a:spcPct val="90000"/>
            </a:lnSpc>
            <a:spcBef>
              <a:spcPct val="0"/>
            </a:spcBef>
            <a:spcAft>
              <a:spcPct val="35000"/>
            </a:spcAft>
            <a:buNone/>
          </a:pPr>
          <a:r>
            <a:rPr lang="en-US" sz="1400" kern="1200" dirty="0"/>
            <a:t>Providing childcare/crèche (BOD ‘get someone to look after the children’)</a:t>
          </a:r>
        </a:p>
      </dsp:txBody>
      <dsp:txXfrm>
        <a:off x="717015" y="2329195"/>
        <a:ext cx="7347484" cy="6207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22564E-BBFF-49AA-B6B8-1295F39E37BB}">
      <dsp:nvSpPr>
        <dsp:cNvPr id="0" name=""/>
        <dsp:cNvSpPr/>
      </dsp:nvSpPr>
      <dsp:spPr>
        <a:xfrm>
          <a:off x="0" y="258"/>
          <a:ext cx="8064500" cy="356417"/>
        </a:xfrm>
        <a:prstGeom prst="roundRect">
          <a:avLst>
            <a:gd name="adj" fmla="val 10000"/>
          </a:avLst>
        </a:prstGeom>
        <a:solidFill>
          <a:srgbClr val="E8E8ED"/>
        </a:solidFill>
        <a:ln>
          <a:noFill/>
        </a:ln>
        <a:effectLst/>
      </dsp:spPr>
      <dsp:style>
        <a:lnRef idx="0">
          <a:scrgbClr r="0" g="0" b="0"/>
        </a:lnRef>
        <a:fillRef idx="1">
          <a:scrgbClr r="0" g="0" b="0"/>
        </a:fillRef>
        <a:effectRef idx="0">
          <a:scrgbClr r="0" g="0" b="0"/>
        </a:effectRef>
        <a:fontRef idx="minor"/>
      </dsp:style>
    </dsp:sp>
    <dsp:sp modelId="{6BE76F78-6F76-4A07-BD0C-B687F8227A6E}">
      <dsp:nvSpPr>
        <dsp:cNvPr id="0" name=""/>
        <dsp:cNvSpPr/>
      </dsp:nvSpPr>
      <dsp:spPr>
        <a:xfrm>
          <a:off x="107816" y="80452"/>
          <a:ext cx="196029" cy="196029"/>
        </a:xfrm>
        <a:prstGeom prst="rect">
          <a:avLst/>
        </a:prstGeom>
        <a:blipFill>
          <a:blip xmlns:r="http://schemas.openxmlformats.org/officeDocument/2006/relationships" r:embed="rId1" cstate="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4926EBE-64F7-47E1-A1FD-6BA1BE13100B}">
      <dsp:nvSpPr>
        <dsp:cNvPr id="0" name=""/>
        <dsp:cNvSpPr/>
      </dsp:nvSpPr>
      <dsp:spPr>
        <a:xfrm>
          <a:off x="411662" y="258"/>
          <a:ext cx="7652837" cy="356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721" tIns="37721" rIns="37721" bIns="37721" numCol="1" spcCol="1270" anchor="ctr" anchorCtr="0">
          <a:noAutofit/>
        </a:bodyPr>
        <a:lstStyle/>
        <a:p>
          <a:pPr marL="0" lvl="0" indent="0" algn="l"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Think of the area that you live in</a:t>
          </a:r>
        </a:p>
      </dsp:txBody>
      <dsp:txXfrm>
        <a:off x="411662" y="258"/>
        <a:ext cx="7652837" cy="356417"/>
      </dsp:txXfrm>
    </dsp:sp>
    <dsp:sp modelId="{A37BAAAA-7095-42D2-A34A-AEE46CA7A9C8}">
      <dsp:nvSpPr>
        <dsp:cNvPr id="0" name=""/>
        <dsp:cNvSpPr/>
      </dsp:nvSpPr>
      <dsp:spPr>
        <a:xfrm>
          <a:off x="0" y="445780"/>
          <a:ext cx="8064500" cy="356417"/>
        </a:xfrm>
        <a:prstGeom prst="roundRect">
          <a:avLst>
            <a:gd name="adj" fmla="val 10000"/>
          </a:avLst>
        </a:prstGeom>
        <a:solidFill>
          <a:srgbClr val="E8E8ED"/>
        </a:solidFill>
        <a:ln>
          <a:noFill/>
        </a:ln>
        <a:effectLst/>
      </dsp:spPr>
      <dsp:style>
        <a:lnRef idx="0">
          <a:scrgbClr r="0" g="0" b="0"/>
        </a:lnRef>
        <a:fillRef idx="1">
          <a:scrgbClr r="0" g="0" b="0"/>
        </a:fillRef>
        <a:effectRef idx="0">
          <a:scrgbClr r="0" g="0" b="0"/>
        </a:effectRef>
        <a:fontRef idx="minor"/>
      </dsp:style>
    </dsp:sp>
    <dsp:sp modelId="{17030F3D-69F6-499F-B685-D8EE5D9E68FA}">
      <dsp:nvSpPr>
        <dsp:cNvPr id="0" name=""/>
        <dsp:cNvSpPr/>
      </dsp:nvSpPr>
      <dsp:spPr>
        <a:xfrm>
          <a:off x="107816" y="525974"/>
          <a:ext cx="196029" cy="196029"/>
        </a:xfrm>
        <a:prstGeom prst="rect">
          <a:avLst/>
        </a:prstGeom>
        <a:blipFill>
          <a:blip xmlns:r="http://schemas.openxmlformats.org/officeDocument/2006/relationships"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1E9A05F-9948-4E7A-9513-1C1BE2A60010}">
      <dsp:nvSpPr>
        <dsp:cNvPr id="0" name=""/>
        <dsp:cNvSpPr/>
      </dsp:nvSpPr>
      <dsp:spPr>
        <a:xfrm>
          <a:off x="411662" y="445780"/>
          <a:ext cx="7652837" cy="356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721" tIns="37721" rIns="37721" bIns="37721" numCol="1" spcCol="1270" anchor="ctr" anchorCtr="0">
          <a:noAutofit/>
        </a:bodyPr>
        <a:lstStyle/>
        <a:p>
          <a:pPr marL="0" lvl="0" indent="0" algn="l"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Think of the user group you are in</a:t>
          </a:r>
        </a:p>
      </dsp:txBody>
      <dsp:txXfrm>
        <a:off x="411662" y="445780"/>
        <a:ext cx="7652837" cy="356417"/>
      </dsp:txXfrm>
    </dsp:sp>
    <dsp:sp modelId="{CF07EDBA-D350-409D-A585-B1124C1F90EF}">
      <dsp:nvSpPr>
        <dsp:cNvPr id="0" name=""/>
        <dsp:cNvSpPr/>
      </dsp:nvSpPr>
      <dsp:spPr>
        <a:xfrm>
          <a:off x="0" y="891302"/>
          <a:ext cx="8064500" cy="356417"/>
        </a:xfrm>
        <a:prstGeom prst="roundRect">
          <a:avLst>
            <a:gd name="adj" fmla="val 10000"/>
          </a:avLst>
        </a:prstGeom>
        <a:solidFill>
          <a:srgbClr val="E8E8ED"/>
        </a:solidFill>
        <a:ln>
          <a:noFill/>
        </a:ln>
        <a:effectLst/>
      </dsp:spPr>
      <dsp:style>
        <a:lnRef idx="0">
          <a:scrgbClr r="0" g="0" b="0"/>
        </a:lnRef>
        <a:fillRef idx="1">
          <a:scrgbClr r="0" g="0" b="0"/>
        </a:fillRef>
        <a:effectRef idx="0">
          <a:scrgbClr r="0" g="0" b="0"/>
        </a:effectRef>
        <a:fontRef idx="minor"/>
      </dsp:style>
    </dsp:sp>
    <dsp:sp modelId="{C6DC55C2-211C-4C3A-8CC8-22BFE020AB3A}">
      <dsp:nvSpPr>
        <dsp:cNvPr id="0" name=""/>
        <dsp:cNvSpPr/>
      </dsp:nvSpPr>
      <dsp:spPr>
        <a:xfrm>
          <a:off x="107816" y="971496"/>
          <a:ext cx="196029" cy="196029"/>
        </a:xfrm>
        <a:prstGeom prst="rect">
          <a:avLst/>
        </a:prstGeom>
        <a:blipFill>
          <a:blip xmlns:r="http://schemas.openxmlformats.org/officeDocument/2006/relationships"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CBE1696-33D7-4565-B4CC-E60971588951}">
      <dsp:nvSpPr>
        <dsp:cNvPr id="0" name=""/>
        <dsp:cNvSpPr/>
      </dsp:nvSpPr>
      <dsp:spPr>
        <a:xfrm>
          <a:off x="411662" y="891302"/>
          <a:ext cx="7652837" cy="356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721" tIns="37721" rIns="37721" bIns="37721" numCol="1" spcCol="1270" anchor="ctr" anchorCtr="0">
          <a:noAutofit/>
        </a:bodyPr>
        <a:lstStyle/>
        <a:p>
          <a:pPr marL="0" lvl="0" indent="0" algn="l"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What barriers might you face</a:t>
          </a:r>
        </a:p>
      </dsp:txBody>
      <dsp:txXfrm>
        <a:off x="411662" y="891302"/>
        <a:ext cx="7652837" cy="356417"/>
      </dsp:txXfrm>
    </dsp:sp>
    <dsp:sp modelId="{0C5F204A-27FF-4786-AD65-651703511AE1}">
      <dsp:nvSpPr>
        <dsp:cNvPr id="0" name=""/>
        <dsp:cNvSpPr/>
      </dsp:nvSpPr>
      <dsp:spPr>
        <a:xfrm>
          <a:off x="0" y="1336824"/>
          <a:ext cx="8064500" cy="356417"/>
        </a:xfrm>
        <a:prstGeom prst="roundRect">
          <a:avLst>
            <a:gd name="adj" fmla="val 10000"/>
          </a:avLst>
        </a:prstGeom>
        <a:solidFill>
          <a:srgbClr val="E8E8ED"/>
        </a:solidFill>
        <a:ln>
          <a:noFill/>
        </a:ln>
        <a:effectLst/>
      </dsp:spPr>
      <dsp:style>
        <a:lnRef idx="0">
          <a:scrgbClr r="0" g="0" b="0"/>
        </a:lnRef>
        <a:fillRef idx="1">
          <a:scrgbClr r="0" g="0" b="0"/>
        </a:fillRef>
        <a:effectRef idx="0">
          <a:scrgbClr r="0" g="0" b="0"/>
        </a:effectRef>
        <a:fontRef idx="minor"/>
      </dsp:style>
    </dsp:sp>
    <dsp:sp modelId="{31CFC006-11CD-48BE-B111-B3005BF6ED74}">
      <dsp:nvSpPr>
        <dsp:cNvPr id="0" name=""/>
        <dsp:cNvSpPr/>
      </dsp:nvSpPr>
      <dsp:spPr>
        <a:xfrm>
          <a:off x="107816" y="1417018"/>
          <a:ext cx="196029" cy="196029"/>
        </a:xfrm>
        <a:prstGeom prst="rect">
          <a:avLst/>
        </a:prstGeom>
        <a:blipFill>
          <a:blip xmlns:r="http://schemas.openxmlformats.org/officeDocument/2006/relationships"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64EDB9D-EE42-499F-AAFF-CCB445608A2A}">
      <dsp:nvSpPr>
        <dsp:cNvPr id="0" name=""/>
        <dsp:cNvSpPr/>
      </dsp:nvSpPr>
      <dsp:spPr>
        <a:xfrm>
          <a:off x="411662" y="1336824"/>
          <a:ext cx="7652837" cy="356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721" tIns="37721" rIns="37721" bIns="37721" numCol="1" spcCol="1270" anchor="ctr" anchorCtr="0">
          <a:noAutofit/>
        </a:bodyPr>
        <a:lstStyle/>
        <a:p>
          <a:pPr marL="0" lvl="0" indent="0" algn="l"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What solutions could be put in place </a:t>
          </a:r>
        </a:p>
      </dsp:txBody>
      <dsp:txXfrm>
        <a:off x="411662" y="1336824"/>
        <a:ext cx="7652837" cy="356417"/>
      </dsp:txXfrm>
    </dsp:sp>
    <dsp:sp modelId="{88759ED8-7CC9-4C1A-AE0E-FA04972EAF29}">
      <dsp:nvSpPr>
        <dsp:cNvPr id="0" name=""/>
        <dsp:cNvSpPr/>
      </dsp:nvSpPr>
      <dsp:spPr>
        <a:xfrm>
          <a:off x="0" y="1782346"/>
          <a:ext cx="8064500" cy="356417"/>
        </a:xfrm>
        <a:prstGeom prst="roundRect">
          <a:avLst>
            <a:gd name="adj" fmla="val 10000"/>
          </a:avLst>
        </a:prstGeom>
        <a:solidFill>
          <a:srgbClr val="E8E8ED"/>
        </a:solidFill>
        <a:ln>
          <a:noFill/>
        </a:ln>
        <a:effectLst/>
      </dsp:spPr>
      <dsp:style>
        <a:lnRef idx="0">
          <a:scrgbClr r="0" g="0" b="0"/>
        </a:lnRef>
        <a:fillRef idx="1">
          <a:scrgbClr r="0" g="0" b="0"/>
        </a:fillRef>
        <a:effectRef idx="0">
          <a:scrgbClr r="0" g="0" b="0"/>
        </a:effectRef>
        <a:fontRef idx="minor"/>
      </dsp:style>
    </dsp:sp>
    <dsp:sp modelId="{98C3DBCF-2CAC-4C1E-8B3F-46B4827631A6}">
      <dsp:nvSpPr>
        <dsp:cNvPr id="0" name=""/>
        <dsp:cNvSpPr/>
      </dsp:nvSpPr>
      <dsp:spPr>
        <a:xfrm>
          <a:off x="107816" y="1862539"/>
          <a:ext cx="196029" cy="196029"/>
        </a:xfrm>
        <a:prstGeom prst="rect">
          <a:avLst/>
        </a:prstGeom>
        <a:blipFill>
          <a:blip xmlns:r="http://schemas.openxmlformats.org/officeDocument/2006/relationships"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052465C-098F-4C2A-AFB0-0ED3DDF56B3C}">
      <dsp:nvSpPr>
        <dsp:cNvPr id="0" name=""/>
        <dsp:cNvSpPr/>
      </dsp:nvSpPr>
      <dsp:spPr>
        <a:xfrm>
          <a:off x="411662" y="1782346"/>
          <a:ext cx="7652837" cy="356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721" tIns="37721" rIns="37721" bIns="37721" numCol="1" spcCol="1270" anchor="ctr" anchorCtr="0">
          <a:noAutofit/>
        </a:bodyPr>
        <a:lstStyle/>
        <a:p>
          <a:pPr marL="0" lvl="0" indent="0" algn="l"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What factors affect the popularity of two sports that you would consider taking part in</a:t>
          </a:r>
        </a:p>
      </dsp:txBody>
      <dsp:txXfrm>
        <a:off x="411662" y="1782346"/>
        <a:ext cx="7652837" cy="356417"/>
      </dsp:txXfrm>
    </dsp:sp>
    <dsp:sp modelId="{E8EE1D86-041E-42D9-90FC-484A8005104A}">
      <dsp:nvSpPr>
        <dsp:cNvPr id="0" name=""/>
        <dsp:cNvSpPr/>
      </dsp:nvSpPr>
      <dsp:spPr>
        <a:xfrm>
          <a:off x="0" y="2227867"/>
          <a:ext cx="8064500" cy="356417"/>
        </a:xfrm>
        <a:prstGeom prst="roundRect">
          <a:avLst>
            <a:gd name="adj" fmla="val 10000"/>
          </a:avLst>
        </a:prstGeom>
        <a:solidFill>
          <a:srgbClr val="E8E8ED"/>
        </a:solidFill>
        <a:ln>
          <a:noFill/>
        </a:ln>
        <a:effectLst/>
      </dsp:spPr>
      <dsp:style>
        <a:lnRef idx="0">
          <a:scrgbClr r="0" g="0" b="0"/>
        </a:lnRef>
        <a:fillRef idx="1">
          <a:scrgbClr r="0" g="0" b="0"/>
        </a:fillRef>
        <a:effectRef idx="0">
          <a:scrgbClr r="0" g="0" b="0"/>
        </a:effectRef>
        <a:fontRef idx="minor"/>
      </dsp:style>
    </dsp:sp>
    <dsp:sp modelId="{6CDE0768-0657-49BF-9D5C-D1D48ADE2853}">
      <dsp:nvSpPr>
        <dsp:cNvPr id="0" name=""/>
        <dsp:cNvSpPr/>
      </dsp:nvSpPr>
      <dsp:spPr>
        <a:xfrm>
          <a:off x="107816" y="2308061"/>
          <a:ext cx="196029" cy="196029"/>
        </a:xfrm>
        <a:prstGeom prst="rect">
          <a:avLst/>
        </a:prstGeom>
        <a:blipFill>
          <a:blip xmlns:r="http://schemas.openxmlformats.org/officeDocument/2006/relationships" r:embed="rId11" cstate="print">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6AC742F-E2E9-44FD-8AAF-DF82BEB5D154}">
      <dsp:nvSpPr>
        <dsp:cNvPr id="0" name=""/>
        <dsp:cNvSpPr/>
      </dsp:nvSpPr>
      <dsp:spPr>
        <a:xfrm>
          <a:off x="411662" y="2227867"/>
          <a:ext cx="7652837" cy="356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721" tIns="37721" rIns="37721" bIns="37721" numCol="1" spcCol="1270" anchor="ctr" anchorCtr="0">
          <a:noAutofit/>
        </a:bodyPr>
        <a:lstStyle/>
        <a:p>
          <a:pPr marL="0" lvl="0" indent="0" algn="l"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What factors affected your choice of sport to take part in</a:t>
          </a:r>
        </a:p>
      </dsp:txBody>
      <dsp:txXfrm>
        <a:off x="411662" y="2227867"/>
        <a:ext cx="7652837" cy="356417"/>
      </dsp:txXfrm>
    </dsp:sp>
    <dsp:sp modelId="{C4A54A32-24BE-4E3C-9C99-71792DEFAFCC}">
      <dsp:nvSpPr>
        <dsp:cNvPr id="0" name=""/>
        <dsp:cNvSpPr/>
      </dsp:nvSpPr>
      <dsp:spPr>
        <a:xfrm>
          <a:off x="0" y="2673648"/>
          <a:ext cx="8064500" cy="356417"/>
        </a:xfrm>
        <a:prstGeom prst="roundRect">
          <a:avLst>
            <a:gd name="adj" fmla="val 10000"/>
          </a:avLst>
        </a:prstGeom>
        <a:solidFill>
          <a:srgbClr val="E8E8ED"/>
        </a:solidFill>
        <a:ln>
          <a:noFill/>
        </a:ln>
        <a:effectLst/>
      </dsp:spPr>
      <dsp:style>
        <a:lnRef idx="0">
          <a:scrgbClr r="0" g="0" b="0"/>
        </a:lnRef>
        <a:fillRef idx="1">
          <a:scrgbClr r="0" g="0" b="0"/>
        </a:fillRef>
        <a:effectRef idx="0">
          <a:scrgbClr r="0" g="0" b="0"/>
        </a:effectRef>
        <a:fontRef idx="minor"/>
      </dsp:style>
    </dsp:sp>
    <dsp:sp modelId="{06CB496A-8AFC-4E05-83FC-AF63D3582612}">
      <dsp:nvSpPr>
        <dsp:cNvPr id="0" name=""/>
        <dsp:cNvSpPr/>
      </dsp:nvSpPr>
      <dsp:spPr>
        <a:xfrm>
          <a:off x="107816" y="2753583"/>
          <a:ext cx="196029" cy="196029"/>
        </a:xfrm>
        <a:prstGeom prst="rect">
          <a:avLst/>
        </a:prstGeom>
        <a:blipFill>
          <a:blip xmlns:r="http://schemas.openxmlformats.org/officeDocument/2006/relationships" r:embed="rId13" cstate="print">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004559A-431F-4DEF-8C58-3268B80D8510}">
      <dsp:nvSpPr>
        <dsp:cNvPr id="0" name=""/>
        <dsp:cNvSpPr/>
      </dsp:nvSpPr>
      <dsp:spPr>
        <a:xfrm>
          <a:off x="411662" y="2673389"/>
          <a:ext cx="7652837" cy="356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721" tIns="37721" rIns="37721" bIns="37721" numCol="1" spcCol="1270" anchor="ctr" anchorCtr="0">
          <a:noAutofit/>
        </a:bodyPr>
        <a:lstStyle/>
        <a:p>
          <a:pPr marL="0" lvl="0" indent="0" algn="l"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Write a short paragraph answering each of the areas above</a:t>
          </a:r>
        </a:p>
      </dsp:txBody>
      <dsp:txXfrm>
        <a:off x="411662" y="2673389"/>
        <a:ext cx="7652837" cy="35641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46C61B-9B0B-4FA3-8493-09399FB1654F}">
      <dsp:nvSpPr>
        <dsp:cNvPr id="0" name=""/>
        <dsp:cNvSpPr/>
      </dsp:nvSpPr>
      <dsp:spPr>
        <a:xfrm>
          <a:off x="0" y="0"/>
          <a:ext cx="8064500" cy="499693"/>
        </a:xfrm>
        <a:prstGeom prst="roundRect">
          <a:avLst>
            <a:gd name="adj" fmla="val 10000"/>
          </a:avLst>
        </a:prstGeom>
        <a:solidFill>
          <a:srgbClr val="E8E8ED"/>
        </a:solidFill>
        <a:ln>
          <a:noFill/>
        </a:ln>
        <a:effectLst/>
      </dsp:spPr>
      <dsp:style>
        <a:lnRef idx="0">
          <a:scrgbClr r="0" g="0" b="0"/>
        </a:lnRef>
        <a:fillRef idx="1">
          <a:scrgbClr r="0" g="0" b="0"/>
        </a:fillRef>
        <a:effectRef idx="0">
          <a:scrgbClr r="0" g="0" b="0"/>
        </a:effectRef>
        <a:fontRef idx="minor"/>
      </dsp:style>
    </dsp:sp>
    <dsp:sp modelId="{879A489C-A0FB-4623-867A-929E85D1AB4F}">
      <dsp:nvSpPr>
        <dsp:cNvPr id="0" name=""/>
        <dsp:cNvSpPr/>
      </dsp:nvSpPr>
      <dsp:spPr>
        <a:xfrm>
          <a:off x="151157" y="114776"/>
          <a:ext cx="274831" cy="274831"/>
        </a:xfrm>
        <a:prstGeom prst="rect">
          <a:avLst/>
        </a:prstGeom>
        <a:blipFill>
          <a:blip xmlns:r="http://schemas.openxmlformats.org/officeDocument/2006/relationships" r:embed="rId1" cstate="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E84ACE9-1AE1-4D1C-A0E9-A564FE2B66FC}">
      <dsp:nvSpPr>
        <dsp:cNvPr id="0" name=""/>
        <dsp:cNvSpPr/>
      </dsp:nvSpPr>
      <dsp:spPr>
        <a:xfrm>
          <a:off x="577145" y="2345"/>
          <a:ext cx="7487354" cy="499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884" tIns="52884" rIns="52884" bIns="52884" numCol="1" spcCol="1270" anchor="ctr" anchorCtr="0">
          <a:noAutofit/>
        </a:bodyPr>
        <a:lstStyle/>
        <a:p>
          <a:pPr marL="0" lvl="0" indent="0" algn="l" defTabSz="622300">
            <a:lnSpc>
              <a:spcPct val="100000"/>
            </a:lnSpc>
            <a:spcBef>
              <a:spcPct val="0"/>
            </a:spcBef>
            <a:spcAft>
              <a:spcPct val="35000"/>
            </a:spcAft>
            <a:buNone/>
          </a:pPr>
          <a:r>
            <a:rPr lang="en-GB" sz="1400" kern="1200" dirty="0">
              <a:latin typeface="Arial" panose="020B0604020202020204" pitchFamily="34" charset="0"/>
              <a:cs typeface="Arial" panose="020B0604020202020204" pitchFamily="34" charset="0"/>
            </a:rPr>
            <a:t>Performer etiquette and sporting behaviour</a:t>
          </a:r>
          <a:endParaRPr lang="en-US" sz="1400" kern="1200" dirty="0">
            <a:latin typeface="Arial" panose="020B0604020202020204" pitchFamily="34" charset="0"/>
            <a:cs typeface="Arial" panose="020B0604020202020204" pitchFamily="34" charset="0"/>
          </a:endParaRPr>
        </a:p>
      </dsp:txBody>
      <dsp:txXfrm>
        <a:off x="577145" y="2345"/>
        <a:ext cx="7487354" cy="499693"/>
      </dsp:txXfrm>
    </dsp:sp>
    <dsp:sp modelId="{DF4F5C11-7AD3-421C-AE72-1F559FA69356}">
      <dsp:nvSpPr>
        <dsp:cNvPr id="0" name=""/>
        <dsp:cNvSpPr/>
      </dsp:nvSpPr>
      <dsp:spPr>
        <a:xfrm>
          <a:off x="0" y="626962"/>
          <a:ext cx="8064500" cy="499693"/>
        </a:xfrm>
        <a:prstGeom prst="roundRect">
          <a:avLst>
            <a:gd name="adj" fmla="val 10000"/>
          </a:avLst>
        </a:prstGeom>
        <a:solidFill>
          <a:srgbClr val="E8E8ED"/>
        </a:solidFill>
        <a:ln>
          <a:noFill/>
        </a:ln>
        <a:effectLst/>
      </dsp:spPr>
      <dsp:style>
        <a:lnRef idx="0">
          <a:scrgbClr r="0" g="0" b="0"/>
        </a:lnRef>
        <a:fillRef idx="1">
          <a:scrgbClr r="0" g="0" b="0"/>
        </a:fillRef>
        <a:effectRef idx="0">
          <a:scrgbClr r="0" g="0" b="0"/>
        </a:effectRef>
        <a:fontRef idx="minor"/>
      </dsp:style>
    </dsp:sp>
    <dsp:sp modelId="{7B172A7E-73D8-4C5A-9BE5-09E29BE8705D}">
      <dsp:nvSpPr>
        <dsp:cNvPr id="0" name=""/>
        <dsp:cNvSpPr/>
      </dsp:nvSpPr>
      <dsp:spPr>
        <a:xfrm>
          <a:off x="151157" y="739393"/>
          <a:ext cx="274831" cy="274831"/>
        </a:xfrm>
        <a:prstGeom prst="rect">
          <a:avLst/>
        </a:prstGeom>
        <a:blipFill>
          <a:blip xmlns:r="http://schemas.openxmlformats.org/officeDocument/2006/relationships"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6B8A2FA-B779-4353-82B3-7A49B14E8F3C}">
      <dsp:nvSpPr>
        <dsp:cNvPr id="0" name=""/>
        <dsp:cNvSpPr/>
      </dsp:nvSpPr>
      <dsp:spPr>
        <a:xfrm>
          <a:off x="577145" y="626962"/>
          <a:ext cx="7487354" cy="499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884" tIns="52884" rIns="52884" bIns="52884" numCol="1" spcCol="1270" anchor="ctr" anchorCtr="0">
          <a:noAutofit/>
        </a:bodyPr>
        <a:lstStyle/>
        <a:p>
          <a:pPr marL="0" lvl="0" indent="0" algn="l" defTabSz="622300">
            <a:lnSpc>
              <a:spcPct val="100000"/>
            </a:lnSpc>
            <a:spcBef>
              <a:spcPct val="0"/>
            </a:spcBef>
            <a:spcAft>
              <a:spcPct val="35000"/>
            </a:spcAft>
            <a:buNone/>
          </a:pPr>
          <a:r>
            <a:rPr lang="en-GB" sz="1400" kern="1200" dirty="0">
              <a:latin typeface="Arial" panose="020B0604020202020204" pitchFamily="34" charset="0"/>
              <a:cs typeface="Arial" panose="020B0604020202020204" pitchFamily="34" charset="0"/>
            </a:rPr>
            <a:t>Perform in fair way</a:t>
          </a:r>
          <a:endParaRPr lang="en-US" sz="1400" kern="1200" dirty="0">
            <a:latin typeface="Arial" panose="020B0604020202020204" pitchFamily="34" charset="0"/>
            <a:cs typeface="Arial" panose="020B0604020202020204" pitchFamily="34" charset="0"/>
          </a:endParaRPr>
        </a:p>
      </dsp:txBody>
      <dsp:txXfrm>
        <a:off x="577145" y="626962"/>
        <a:ext cx="7487354" cy="499693"/>
      </dsp:txXfrm>
    </dsp:sp>
    <dsp:sp modelId="{4D9CBC23-4FB4-4D63-B473-5D6CB6AB7F5A}">
      <dsp:nvSpPr>
        <dsp:cNvPr id="0" name=""/>
        <dsp:cNvSpPr/>
      </dsp:nvSpPr>
      <dsp:spPr>
        <a:xfrm>
          <a:off x="0" y="1251578"/>
          <a:ext cx="8064500" cy="499693"/>
        </a:xfrm>
        <a:prstGeom prst="roundRect">
          <a:avLst>
            <a:gd name="adj" fmla="val 10000"/>
          </a:avLst>
        </a:prstGeom>
        <a:solidFill>
          <a:srgbClr val="E8E8ED"/>
        </a:solidFill>
        <a:ln>
          <a:noFill/>
        </a:ln>
        <a:effectLst/>
      </dsp:spPr>
      <dsp:style>
        <a:lnRef idx="0">
          <a:scrgbClr r="0" g="0" b="0"/>
        </a:lnRef>
        <a:fillRef idx="1">
          <a:scrgbClr r="0" g="0" b="0"/>
        </a:fillRef>
        <a:effectRef idx="0">
          <a:scrgbClr r="0" g="0" b="0"/>
        </a:effectRef>
        <a:fontRef idx="minor"/>
      </dsp:style>
    </dsp:sp>
    <dsp:sp modelId="{EC769D81-37F4-4191-AA6F-7DA2BDBDA47D}">
      <dsp:nvSpPr>
        <dsp:cNvPr id="0" name=""/>
        <dsp:cNvSpPr/>
      </dsp:nvSpPr>
      <dsp:spPr>
        <a:xfrm>
          <a:off x="151157" y="1364009"/>
          <a:ext cx="274831" cy="274831"/>
        </a:xfrm>
        <a:prstGeom prst="rect">
          <a:avLst/>
        </a:prstGeom>
        <a:blipFill>
          <a:blip xmlns:r="http://schemas.openxmlformats.org/officeDocument/2006/relationships"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D6001C1-B99C-4CB8-A80C-FA590F444E95}">
      <dsp:nvSpPr>
        <dsp:cNvPr id="0" name=""/>
        <dsp:cNvSpPr/>
      </dsp:nvSpPr>
      <dsp:spPr>
        <a:xfrm>
          <a:off x="577145" y="1251578"/>
          <a:ext cx="7487354" cy="499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884" tIns="52884" rIns="52884" bIns="52884" numCol="1" spcCol="1270" anchor="ctr" anchorCtr="0">
          <a:noAutofit/>
        </a:bodyPr>
        <a:lstStyle/>
        <a:p>
          <a:pPr marL="0" lvl="0" indent="0" algn="l" defTabSz="622300">
            <a:lnSpc>
              <a:spcPct val="100000"/>
            </a:lnSpc>
            <a:spcBef>
              <a:spcPct val="0"/>
            </a:spcBef>
            <a:spcAft>
              <a:spcPct val="35000"/>
            </a:spcAft>
            <a:buNone/>
          </a:pPr>
          <a:r>
            <a:rPr lang="en-GB" sz="1400" kern="1200" dirty="0">
              <a:latin typeface="Arial" panose="020B0604020202020204" pitchFamily="34" charset="0"/>
              <a:cs typeface="Arial" panose="020B0604020202020204" pitchFamily="34" charset="0"/>
            </a:rPr>
            <a:t>Promotes values</a:t>
          </a:r>
          <a:endParaRPr lang="en-US" sz="1400" kern="1200" dirty="0">
            <a:latin typeface="Arial" panose="020B0604020202020204" pitchFamily="34" charset="0"/>
            <a:cs typeface="Arial" panose="020B0604020202020204" pitchFamily="34" charset="0"/>
          </a:endParaRPr>
        </a:p>
      </dsp:txBody>
      <dsp:txXfrm>
        <a:off x="577145" y="1251578"/>
        <a:ext cx="7487354" cy="499693"/>
      </dsp:txXfrm>
    </dsp:sp>
    <dsp:sp modelId="{774FF83B-BA2D-4E50-8CAA-32757269A021}">
      <dsp:nvSpPr>
        <dsp:cNvPr id="0" name=""/>
        <dsp:cNvSpPr/>
      </dsp:nvSpPr>
      <dsp:spPr>
        <a:xfrm>
          <a:off x="0" y="1876194"/>
          <a:ext cx="8064500" cy="499693"/>
        </a:xfrm>
        <a:prstGeom prst="roundRect">
          <a:avLst>
            <a:gd name="adj" fmla="val 10000"/>
          </a:avLst>
        </a:prstGeom>
        <a:solidFill>
          <a:srgbClr val="E8E8ED"/>
        </a:solidFill>
        <a:ln>
          <a:noFill/>
        </a:ln>
        <a:effectLst/>
      </dsp:spPr>
      <dsp:style>
        <a:lnRef idx="0">
          <a:scrgbClr r="0" g="0" b="0"/>
        </a:lnRef>
        <a:fillRef idx="1">
          <a:scrgbClr r="0" g="0" b="0"/>
        </a:fillRef>
        <a:effectRef idx="0">
          <a:scrgbClr r="0" g="0" b="0"/>
        </a:effectRef>
        <a:fontRef idx="minor"/>
      </dsp:style>
    </dsp:sp>
    <dsp:sp modelId="{2FA238D3-5FE1-45B6-9368-4DF9AC15EAEF}">
      <dsp:nvSpPr>
        <dsp:cNvPr id="0" name=""/>
        <dsp:cNvSpPr/>
      </dsp:nvSpPr>
      <dsp:spPr>
        <a:xfrm>
          <a:off x="151157" y="1988625"/>
          <a:ext cx="274831" cy="274831"/>
        </a:xfrm>
        <a:prstGeom prst="rect">
          <a:avLst/>
        </a:prstGeom>
        <a:blipFill>
          <a:blip xmlns:r="http://schemas.openxmlformats.org/officeDocument/2006/relationships"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7C3D356-1267-4CC2-BF78-A6DA59E0BA72}">
      <dsp:nvSpPr>
        <dsp:cNvPr id="0" name=""/>
        <dsp:cNvSpPr/>
      </dsp:nvSpPr>
      <dsp:spPr>
        <a:xfrm>
          <a:off x="577145" y="1876194"/>
          <a:ext cx="7487354" cy="499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884" tIns="52884" rIns="52884" bIns="52884" numCol="1" spcCol="1270" anchor="ctr" anchorCtr="0">
          <a:noAutofit/>
        </a:bodyPr>
        <a:lstStyle/>
        <a:p>
          <a:pPr marL="0" lvl="0" indent="0" algn="l" defTabSz="622300">
            <a:lnSpc>
              <a:spcPct val="100000"/>
            </a:lnSpc>
            <a:spcBef>
              <a:spcPct val="0"/>
            </a:spcBef>
            <a:spcAft>
              <a:spcPct val="35000"/>
            </a:spcAft>
            <a:buNone/>
          </a:pPr>
          <a:r>
            <a:rPr lang="en-GB" sz="1400" kern="1200" dirty="0">
              <a:latin typeface="Arial" panose="020B0604020202020204" pitchFamily="34" charset="0"/>
              <a:cs typeface="Arial" panose="020B0604020202020204" pitchFamily="34" charset="0"/>
            </a:rPr>
            <a:t>Safety</a:t>
          </a:r>
          <a:endParaRPr lang="en-US" sz="1400" kern="1200" dirty="0">
            <a:latin typeface="Arial" panose="020B0604020202020204" pitchFamily="34" charset="0"/>
            <a:cs typeface="Arial" panose="020B0604020202020204" pitchFamily="34" charset="0"/>
          </a:endParaRPr>
        </a:p>
      </dsp:txBody>
      <dsp:txXfrm>
        <a:off x="577145" y="1876194"/>
        <a:ext cx="7487354" cy="499693"/>
      </dsp:txXfrm>
    </dsp:sp>
    <dsp:sp modelId="{3AAE0ABA-C16F-433D-A20E-52B5610B0DE4}">
      <dsp:nvSpPr>
        <dsp:cNvPr id="0" name=""/>
        <dsp:cNvSpPr/>
      </dsp:nvSpPr>
      <dsp:spPr>
        <a:xfrm>
          <a:off x="0" y="2500811"/>
          <a:ext cx="8064500" cy="499693"/>
        </a:xfrm>
        <a:prstGeom prst="roundRect">
          <a:avLst>
            <a:gd name="adj" fmla="val 10000"/>
          </a:avLst>
        </a:prstGeom>
        <a:solidFill>
          <a:srgbClr val="E8E8ED"/>
        </a:solidFill>
        <a:ln>
          <a:noFill/>
        </a:ln>
        <a:effectLst/>
      </dsp:spPr>
      <dsp:style>
        <a:lnRef idx="0">
          <a:scrgbClr r="0" g="0" b="0"/>
        </a:lnRef>
        <a:fillRef idx="1">
          <a:scrgbClr r="0" g="0" b="0"/>
        </a:fillRef>
        <a:effectRef idx="0">
          <a:scrgbClr r="0" g="0" b="0"/>
        </a:effectRef>
        <a:fontRef idx="minor"/>
      </dsp:style>
    </dsp:sp>
    <dsp:sp modelId="{530EB21B-C83D-4F04-9E75-35AB5C1C6958}">
      <dsp:nvSpPr>
        <dsp:cNvPr id="0" name=""/>
        <dsp:cNvSpPr/>
      </dsp:nvSpPr>
      <dsp:spPr>
        <a:xfrm>
          <a:off x="151157" y="2613241"/>
          <a:ext cx="274831" cy="274831"/>
        </a:xfrm>
        <a:prstGeom prst="rect">
          <a:avLst/>
        </a:prstGeom>
        <a:blipFill>
          <a:blip xmlns:r="http://schemas.openxmlformats.org/officeDocument/2006/relationships"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035745F-AFAC-4132-B369-C37C62A726B5}">
      <dsp:nvSpPr>
        <dsp:cNvPr id="0" name=""/>
        <dsp:cNvSpPr/>
      </dsp:nvSpPr>
      <dsp:spPr>
        <a:xfrm>
          <a:off x="577145" y="2500811"/>
          <a:ext cx="7487354" cy="499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884" tIns="52884" rIns="52884" bIns="52884" numCol="1" spcCol="1270" anchor="ctr" anchorCtr="0">
          <a:noAutofit/>
        </a:bodyPr>
        <a:lstStyle/>
        <a:p>
          <a:pPr marL="0" lvl="0" indent="0" algn="l" defTabSz="622300">
            <a:lnSpc>
              <a:spcPct val="100000"/>
            </a:lnSpc>
            <a:spcBef>
              <a:spcPct val="0"/>
            </a:spcBef>
            <a:spcAft>
              <a:spcPct val="35000"/>
            </a:spcAft>
            <a:buNone/>
          </a:pPr>
          <a:r>
            <a:rPr lang="en-GB" sz="1400" kern="1200" dirty="0">
              <a:latin typeface="Arial" panose="020B0604020202020204" pitchFamily="34" charset="0"/>
              <a:cs typeface="Arial" panose="020B0604020202020204" pitchFamily="34" charset="0"/>
            </a:rPr>
            <a:t>Positive role model</a:t>
          </a:r>
          <a:endParaRPr lang="en-US" sz="1400" kern="1200" dirty="0">
            <a:latin typeface="Arial" panose="020B0604020202020204" pitchFamily="34" charset="0"/>
            <a:cs typeface="Arial" panose="020B0604020202020204" pitchFamily="34" charset="0"/>
          </a:endParaRPr>
        </a:p>
      </dsp:txBody>
      <dsp:txXfrm>
        <a:off x="577145" y="2500811"/>
        <a:ext cx="7487354" cy="49969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DA3893-6FB4-4630-9052-A25B6E019BCC}">
      <dsp:nvSpPr>
        <dsp:cNvPr id="0" name=""/>
        <dsp:cNvSpPr/>
      </dsp:nvSpPr>
      <dsp:spPr>
        <a:xfrm>
          <a:off x="0" y="313486"/>
          <a:ext cx="8094491" cy="352800"/>
        </a:xfrm>
        <a:prstGeom prst="rect">
          <a:avLst/>
        </a:prstGeom>
        <a:solidFill>
          <a:schemeClr val="lt1">
            <a:alpha val="90000"/>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E631FA18-8C86-44AD-A463-2E3FC61C23AB}">
      <dsp:nvSpPr>
        <dsp:cNvPr id="0" name=""/>
        <dsp:cNvSpPr/>
      </dsp:nvSpPr>
      <dsp:spPr>
        <a:xfrm>
          <a:off x="1162223" y="265381"/>
          <a:ext cx="5666143" cy="413280"/>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167" tIns="0" rIns="214167" bIns="0" numCol="1" spcCol="1270" anchor="ctr" anchorCtr="0">
          <a:noAutofit/>
        </a:bodyPr>
        <a:lstStyle/>
        <a:p>
          <a:pPr marL="0" lvl="0" indent="0" algn="l" defTabSz="622300">
            <a:lnSpc>
              <a:spcPct val="100000"/>
            </a:lnSpc>
            <a:spcBef>
              <a:spcPct val="0"/>
            </a:spcBef>
            <a:spcAft>
              <a:spcPct val="35000"/>
            </a:spcAft>
            <a:buNone/>
            <a:defRPr cap="all"/>
          </a:pPr>
          <a:r>
            <a:rPr lang="en-GB" sz="1400" kern="1200" dirty="0">
              <a:latin typeface="Arial" panose="020B0604020202020204" pitchFamily="34" charset="0"/>
              <a:cs typeface="Arial" panose="020B0604020202020204" pitchFamily="34" charset="0"/>
            </a:rPr>
            <a:t>Spectator etiquette and sporting behaviour</a:t>
          </a:r>
          <a:endParaRPr lang="en-US" sz="1400" kern="1200" dirty="0">
            <a:latin typeface="Arial" panose="020B0604020202020204" pitchFamily="34" charset="0"/>
            <a:cs typeface="Arial" panose="020B0604020202020204" pitchFamily="34" charset="0"/>
          </a:endParaRPr>
        </a:p>
      </dsp:txBody>
      <dsp:txXfrm>
        <a:off x="1182398" y="285556"/>
        <a:ext cx="5625793" cy="372930"/>
      </dsp:txXfrm>
    </dsp:sp>
    <dsp:sp modelId="{CACF1930-80FE-4877-BAF4-91D9812282B4}">
      <dsp:nvSpPr>
        <dsp:cNvPr id="0" name=""/>
        <dsp:cNvSpPr/>
      </dsp:nvSpPr>
      <dsp:spPr>
        <a:xfrm>
          <a:off x="0" y="948526"/>
          <a:ext cx="8094491" cy="352800"/>
        </a:xfrm>
        <a:prstGeom prst="rect">
          <a:avLst/>
        </a:prstGeom>
        <a:solidFill>
          <a:schemeClr val="lt1">
            <a:alpha val="90000"/>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77622B1B-2561-4745-BBA0-339E2408318B}">
      <dsp:nvSpPr>
        <dsp:cNvPr id="0" name=""/>
        <dsp:cNvSpPr/>
      </dsp:nvSpPr>
      <dsp:spPr>
        <a:xfrm>
          <a:off x="1162223" y="908310"/>
          <a:ext cx="5666143" cy="413280"/>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167" tIns="0" rIns="214167" bIns="0" numCol="1" spcCol="1270" anchor="ctr" anchorCtr="0">
          <a:noAutofit/>
        </a:bodyPr>
        <a:lstStyle/>
        <a:p>
          <a:pPr marL="0" lvl="0" indent="0" algn="l" defTabSz="622300">
            <a:lnSpc>
              <a:spcPct val="100000"/>
            </a:lnSpc>
            <a:spcBef>
              <a:spcPct val="0"/>
            </a:spcBef>
            <a:spcAft>
              <a:spcPct val="35000"/>
            </a:spcAft>
            <a:buNone/>
            <a:defRPr cap="all"/>
          </a:pPr>
          <a:r>
            <a:rPr lang="en-US" sz="1400" kern="1200" dirty="0">
              <a:latin typeface="Arial" panose="020B0604020202020204" pitchFamily="34" charset="0"/>
              <a:cs typeface="Arial" panose="020B0604020202020204" pitchFamily="34" charset="0"/>
            </a:rPr>
            <a:t>Being quiet during rallies at wimbledon</a:t>
          </a:r>
        </a:p>
      </dsp:txBody>
      <dsp:txXfrm>
        <a:off x="1182398" y="928485"/>
        <a:ext cx="5625793" cy="372930"/>
      </dsp:txXfrm>
    </dsp:sp>
    <dsp:sp modelId="{417056A6-777A-4E45-B01A-399956BCC247}">
      <dsp:nvSpPr>
        <dsp:cNvPr id="0" name=""/>
        <dsp:cNvSpPr/>
      </dsp:nvSpPr>
      <dsp:spPr>
        <a:xfrm>
          <a:off x="0" y="1583566"/>
          <a:ext cx="8094491" cy="352800"/>
        </a:xfrm>
        <a:prstGeom prst="rect">
          <a:avLst/>
        </a:prstGeom>
        <a:solidFill>
          <a:schemeClr val="lt1">
            <a:alpha val="90000"/>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CB1338DF-17C8-4745-9FC1-5E2B1BE59665}">
      <dsp:nvSpPr>
        <dsp:cNvPr id="0" name=""/>
        <dsp:cNvSpPr/>
      </dsp:nvSpPr>
      <dsp:spPr>
        <a:xfrm>
          <a:off x="1162223" y="1543350"/>
          <a:ext cx="5666143" cy="413280"/>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167" tIns="0" rIns="214167" bIns="0" numCol="1" spcCol="1270" anchor="ctr" anchorCtr="0">
          <a:noAutofit/>
        </a:bodyPr>
        <a:lstStyle/>
        <a:p>
          <a:pPr marL="0" lvl="0" indent="0" algn="l" defTabSz="622300">
            <a:lnSpc>
              <a:spcPct val="100000"/>
            </a:lnSpc>
            <a:spcBef>
              <a:spcPct val="0"/>
            </a:spcBef>
            <a:spcAft>
              <a:spcPct val="35000"/>
            </a:spcAft>
            <a:buNone/>
            <a:defRPr cap="all"/>
          </a:pPr>
          <a:r>
            <a:rPr lang="en-US" sz="1400" kern="1200" dirty="0">
              <a:latin typeface="Arial" panose="020B0604020202020204" pitchFamily="34" charset="0"/>
              <a:cs typeface="Arial" panose="020B0604020202020204" pitchFamily="34" charset="0"/>
            </a:rPr>
            <a:t>Quiet during play in snooker</a:t>
          </a:r>
        </a:p>
      </dsp:txBody>
      <dsp:txXfrm>
        <a:off x="1182398" y="1563525"/>
        <a:ext cx="5625793" cy="372930"/>
      </dsp:txXfrm>
    </dsp:sp>
    <dsp:sp modelId="{0BD7A84E-51FF-4DC9-B228-0C44D0C89F89}">
      <dsp:nvSpPr>
        <dsp:cNvPr id="0" name=""/>
        <dsp:cNvSpPr/>
      </dsp:nvSpPr>
      <dsp:spPr>
        <a:xfrm>
          <a:off x="0" y="2218607"/>
          <a:ext cx="8094491" cy="352800"/>
        </a:xfrm>
        <a:prstGeom prst="rect">
          <a:avLst/>
        </a:prstGeom>
        <a:solidFill>
          <a:schemeClr val="lt1">
            <a:alpha val="90000"/>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28FB55FF-A21F-4193-B7A7-7BEFD0648847}">
      <dsp:nvSpPr>
        <dsp:cNvPr id="0" name=""/>
        <dsp:cNvSpPr/>
      </dsp:nvSpPr>
      <dsp:spPr>
        <a:xfrm>
          <a:off x="1162223" y="2178390"/>
          <a:ext cx="5666143" cy="413280"/>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167" tIns="0" rIns="214167" bIns="0" numCol="1" spcCol="1270" anchor="ctr" anchorCtr="0">
          <a:noAutofit/>
        </a:bodyPr>
        <a:lstStyle/>
        <a:p>
          <a:pPr marL="0" lvl="0" indent="0" algn="l" defTabSz="622300">
            <a:lnSpc>
              <a:spcPct val="100000"/>
            </a:lnSpc>
            <a:spcBef>
              <a:spcPct val="0"/>
            </a:spcBef>
            <a:spcAft>
              <a:spcPct val="35000"/>
            </a:spcAft>
            <a:buNone/>
            <a:defRPr cap="all"/>
          </a:pPr>
          <a:r>
            <a:rPr lang="en-US" sz="1400" kern="1200" dirty="0">
              <a:latin typeface="Arial" panose="020B0604020202020204" pitchFamily="34" charset="0"/>
              <a:cs typeface="Arial" panose="020B0604020202020204" pitchFamily="34" charset="0"/>
            </a:rPr>
            <a:t>Quiet during national anthems</a:t>
          </a:r>
        </a:p>
      </dsp:txBody>
      <dsp:txXfrm>
        <a:off x="1182398" y="2198565"/>
        <a:ext cx="5625793" cy="372930"/>
      </dsp:txXfrm>
    </dsp:sp>
    <dsp:sp modelId="{42A4B7DE-920D-41FB-8FC5-D917E28597FF}">
      <dsp:nvSpPr>
        <dsp:cNvPr id="0" name=""/>
        <dsp:cNvSpPr/>
      </dsp:nvSpPr>
      <dsp:spPr>
        <a:xfrm>
          <a:off x="0" y="2853647"/>
          <a:ext cx="8094491" cy="352800"/>
        </a:xfrm>
        <a:prstGeom prst="rect">
          <a:avLst/>
        </a:prstGeom>
        <a:solidFill>
          <a:schemeClr val="lt1">
            <a:alpha val="90000"/>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A2F6BBB3-B5CF-4604-BD2D-A796F787E46D}">
      <dsp:nvSpPr>
        <dsp:cNvPr id="0" name=""/>
        <dsp:cNvSpPr/>
      </dsp:nvSpPr>
      <dsp:spPr>
        <a:xfrm>
          <a:off x="1162223" y="2813430"/>
          <a:ext cx="5666143" cy="413280"/>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167" tIns="0" rIns="214167" bIns="0" numCol="1" spcCol="1270" anchor="ctr" anchorCtr="0">
          <a:noAutofit/>
        </a:bodyPr>
        <a:lstStyle/>
        <a:p>
          <a:pPr marL="0" lvl="0" indent="0" algn="l" defTabSz="622300">
            <a:lnSpc>
              <a:spcPct val="100000"/>
            </a:lnSpc>
            <a:spcBef>
              <a:spcPct val="0"/>
            </a:spcBef>
            <a:spcAft>
              <a:spcPct val="35000"/>
            </a:spcAft>
            <a:buNone/>
            <a:defRPr cap="all"/>
          </a:pPr>
          <a:r>
            <a:rPr lang="en-US" sz="1400" kern="1200" dirty="0">
              <a:latin typeface="Arial" panose="020B0604020202020204" pitchFamily="34" charset="0"/>
              <a:cs typeface="Arial" panose="020B0604020202020204" pitchFamily="34" charset="0"/>
            </a:rPr>
            <a:t>What other examples can you think of?</a:t>
          </a:r>
        </a:p>
      </dsp:txBody>
      <dsp:txXfrm>
        <a:off x="1182398" y="2833605"/>
        <a:ext cx="5625793" cy="37293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56186B-BE85-4BCE-8B09-843E259A8E31}">
      <dsp:nvSpPr>
        <dsp:cNvPr id="0" name=""/>
        <dsp:cNvSpPr/>
      </dsp:nvSpPr>
      <dsp:spPr>
        <a:xfrm>
          <a:off x="0" y="2345"/>
          <a:ext cx="4269600" cy="499693"/>
        </a:xfrm>
        <a:prstGeom prst="roundRect">
          <a:avLst>
            <a:gd name="adj" fmla="val 10000"/>
          </a:avLst>
        </a:prstGeom>
        <a:solidFill>
          <a:srgbClr val="E8E8ED"/>
        </a:solidFill>
        <a:ln>
          <a:noFill/>
        </a:ln>
        <a:effectLst/>
      </dsp:spPr>
      <dsp:style>
        <a:lnRef idx="0">
          <a:scrgbClr r="0" g="0" b="0"/>
        </a:lnRef>
        <a:fillRef idx="1">
          <a:scrgbClr r="0" g="0" b="0"/>
        </a:fillRef>
        <a:effectRef idx="0">
          <a:scrgbClr r="0" g="0" b="0"/>
        </a:effectRef>
        <a:fontRef idx="minor"/>
      </dsp:style>
    </dsp:sp>
    <dsp:sp modelId="{71D7AA4E-1C66-4102-A59F-EA5DD3ED5334}">
      <dsp:nvSpPr>
        <dsp:cNvPr id="0" name=""/>
        <dsp:cNvSpPr/>
      </dsp:nvSpPr>
      <dsp:spPr>
        <a:xfrm>
          <a:off x="151157" y="114776"/>
          <a:ext cx="274831" cy="274831"/>
        </a:xfrm>
        <a:prstGeom prst="rect">
          <a:avLst/>
        </a:prstGeom>
        <a:blipFill>
          <a:blip xmlns:r="http://schemas.openxmlformats.org/officeDocument/2006/relationships" r:embed="rId1" cstate="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2C71BCA-B219-4D20-A346-1510CC52FE6D}">
      <dsp:nvSpPr>
        <dsp:cNvPr id="0" name=""/>
        <dsp:cNvSpPr/>
      </dsp:nvSpPr>
      <dsp:spPr>
        <a:xfrm>
          <a:off x="577145" y="2345"/>
          <a:ext cx="3692454" cy="499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884" tIns="52884" rIns="52884" bIns="52884" numCol="1" spcCol="1270" anchor="ctr" anchorCtr="0">
          <a:noAutofit/>
        </a:bodyPr>
        <a:lstStyle/>
        <a:p>
          <a:pPr marL="0" lvl="0" indent="0" algn="l" defTabSz="622300">
            <a:lnSpc>
              <a:spcPct val="100000"/>
            </a:lnSpc>
            <a:spcBef>
              <a:spcPct val="0"/>
            </a:spcBef>
            <a:spcAft>
              <a:spcPct val="35000"/>
            </a:spcAft>
            <a:buNone/>
          </a:pPr>
          <a:r>
            <a:rPr lang="en-US" sz="1400" kern="1200" dirty="0">
              <a:latin typeface="Arial" panose="020B0604020202020204" pitchFamily="34" charset="0"/>
              <a:cs typeface="Arial" panose="020B0604020202020204" pitchFamily="34" charset="0"/>
            </a:rPr>
            <a:t>How do we prevent / reduce drug taking?</a:t>
          </a:r>
        </a:p>
      </dsp:txBody>
      <dsp:txXfrm>
        <a:off x="577145" y="2345"/>
        <a:ext cx="3692454" cy="499693"/>
      </dsp:txXfrm>
    </dsp:sp>
    <dsp:sp modelId="{F99227A9-3749-4B6D-B616-5F2135211D22}">
      <dsp:nvSpPr>
        <dsp:cNvPr id="0" name=""/>
        <dsp:cNvSpPr/>
      </dsp:nvSpPr>
      <dsp:spPr>
        <a:xfrm>
          <a:off x="0" y="626962"/>
          <a:ext cx="4269600" cy="499693"/>
        </a:xfrm>
        <a:prstGeom prst="roundRect">
          <a:avLst>
            <a:gd name="adj" fmla="val 10000"/>
          </a:avLst>
        </a:prstGeom>
        <a:solidFill>
          <a:srgbClr val="E8E8ED"/>
        </a:solidFill>
        <a:ln>
          <a:noFill/>
        </a:ln>
        <a:effectLst/>
      </dsp:spPr>
      <dsp:style>
        <a:lnRef idx="0">
          <a:scrgbClr r="0" g="0" b="0"/>
        </a:lnRef>
        <a:fillRef idx="1">
          <a:scrgbClr r="0" g="0" b="0"/>
        </a:fillRef>
        <a:effectRef idx="0">
          <a:scrgbClr r="0" g="0" b="0"/>
        </a:effectRef>
        <a:fontRef idx="minor"/>
      </dsp:style>
    </dsp:sp>
    <dsp:sp modelId="{F0867703-7B5A-433C-98FD-5EE1BE9C1F4B}">
      <dsp:nvSpPr>
        <dsp:cNvPr id="0" name=""/>
        <dsp:cNvSpPr/>
      </dsp:nvSpPr>
      <dsp:spPr>
        <a:xfrm>
          <a:off x="151157" y="739393"/>
          <a:ext cx="274831" cy="274831"/>
        </a:xfrm>
        <a:prstGeom prst="rect">
          <a:avLst/>
        </a:prstGeom>
        <a:blipFill>
          <a:blip xmlns:r="http://schemas.openxmlformats.org/officeDocument/2006/relationships"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66B151C-6FEA-4FC9-B4AD-3ADAD94A98B0}">
      <dsp:nvSpPr>
        <dsp:cNvPr id="0" name=""/>
        <dsp:cNvSpPr/>
      </dsp:nvSpPr>
      <dsp:spPr>
        <a:xfrm>
          <a:off x="577145" y="626962"/>
          <a:ext cx="3692454" cy="499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884" tIns="52884" rIns="52884" bIns="52884" numCol="1" spcCol="1270" anchor="ctr" anchorCtr="0">
          <a:noAutofit/>
        </a:bodyPr>
        <a:lstStyle/>
        <a:p>
          <a:pPr marL="0" lvl="0" indent="0" algn="l" defTabSz="622300">
            <a:lnSpc>
              <a:spcPct val="100000"/>
            </a:lnSpc>
            <a:spcBef>
              <a:spcPct val="0"/>
            </a:spcBef>
            <a:spcAft>
              <a:spcPct val="35000"/>
            </a:spcAft>
            <a:buNone/>
          </a:pPr>
          <a:r>
            <a:rPr lang="en-US" sz="1400" kern="1200" dirty="0">
              <a:latin typeface="Arial" panose="020B0604020202020204" pitchFamily="34" charset="0"/>
              <a:cs typeface="Arial" panose="020B0604020202020204" pitchFamily="34" charset="0"/>
            </a:rPr>
            <a:t>WADA Whereabouts rule</a:t>
          </a:r>
        </a:p>
      </dsp:txBody>
      <dsp:txXfrm>
        <a:off x="577145" y="626962"/>
        <a:ext cx="3692454" cy="499693"/>
      </dsp:txXfrm>
    </dsp:sp>
    <dsp:sp modelId="{3EE29029-9664-4E82-AB90-01BECB263465}">
      <dsp:nvSpPr>
        <dsp:cNvPr id="0" name=""/>
        <dsp:cNvSpPr/>
      </dsp:nvSpPr>
      <dsp:spPr>
        <a:xfrm>
          <a:off x="0" y="1251578"/>
          <a:ext cx="4269600" cy="499693"/>
        </a:xfrm>
        <a:prstGeom prst="roundRect">
          <a:avLst>
            <a:gd name="adj" fmla="val 10000"/>
          </a:avLst>
        </a:prstGeom>
        <a:solidFill>
          <a:srgbClr val="E8E8ED"/>
        </a:solidFill>
        <a:ln>
          <a:noFill/>
        </a:ln>
        <a:effectLst/>
      </dsp:spPr>
      <dsp:style>
        <a:lnRef idx="0">
          <a:scrgbClr r="0" g="0" b="0"/>
        </a:lnRef>
        <a:fillRef idx="1">
          <a:scrgbClr r="0" g="0" b="0"/>
        </a:fillRef>
        <a:effectRef idx="0">
          <a:scrgbClr r="0" g="0" b="0"/>
        </a:effectRef>
        <a:fontRef idx="minor"/>
      </dsp:style>
    </dsp:sp>
    <dsp:sp modelId="{EBBA1625-8763-47FD-8A47-61BC2B0AF099}">
      <dsp:nvSpPr>
        <dsp:cNvPr id="0" name=""/>
        <dsp:cNvSpPr/>
      </dsp:nvSpPr>
      <dsp:spPr>
        <a:xfrm>
          <a:off x="151157" y="1364009"/>
          <a:ext cx="274831" cy="274831"/>
        </a:xfrm>
        <a:prstGeom prst="rect">
          <a:avLst/>
        </a:prstGeom>
        <a:blipFill>
          <a:blip xmlns:r="http://schemas.openxmlformats.org/officeDocument/2006/relationships"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8D0F038-F616-4F8A-93EC-E820A895A83E}">
      <dsp:nvSpPr>
        <dsp:cNvPr id="0" name=""/>
        <dsp:cNvSpPr/>
      </dsp:nvSpPr>
      <dsp:spPr>
        <a:xfrm>
          <a:off x="577145" y="1251578"/>
          <a:ext cx="3692454" cy="499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884" tIns="52884" rIns="52884" bIns="52884" numCol="1" spcCol="1270" anchor="ctr" anchorCtr="0">
          <a:noAutofit/>
        </a:bodyPr>
        <a:lstStyle/>
        <a:p>
          <a:pPr marL="0" lvl="0" indent="0" algn="l" defTabSz="622300">
            <a:lnSpc>
              <a:spcPct val="100000"/>
            </a:lnSpc>
            <a:spcBef>
              <a:spcPct val="0"/>
            </a:spcBef>
            <a:spcAft>
              <a:spcPct val="35000"/>
            </a:spcAft>
            <a:buNone/>
          </a:pPr>
          <a:r>
            <a:rPr lang="en-US" sz="1400" kern="1200" dirty="0">
              <a:latin typeface="Arial" panose="020B0604020202020204" pitchFamily="34" charset="0"/>
              <a:cs typeface="Arial" panose="020B0604020202020204" pitchFamily="34" charset="0"/>
            </a:rPr>
            <a:t>Drugs test – sample blood, urine, hair, nails</a:t>
          </a:r>
        </a:p>
      </dsp:txBody>
      <dsp:txXfrm>
        <a:off x="577145" y="1251578"/>
        <a:ext cx="3692454" cy="499693"/>
      </dsp:txXfrm>
    </dsp:sp>
    <dsp:sp modelId="{5EFE9652-6878-49B3-BC73-0575B1CC4EEA}">
      <dsp:nvSpPr>
        <dsp:cNvPr id="0" name=""/>
        <dsp:cNvSpPr/>
      </dsp:nvSpPr>
      <dsp:spPr>
        <a:xfrm>
          <a:off x="0" y="1876194"/>
          <a:ext cx="4269600" cy="499693"/>
        </a:xfrm>
        <a:prstGeom prst="roundRect">
          <a:avLst>
            <a:gd name="adj" fmla="val 10000"/>
          </a:avLst>
        </a:prstGeom>
        <a:solidFill>
          <a:srgbClr val="E8E8ED"/>
        </a:solidFill>
        <a:ln>
          <a:noFill/>
        </a:ln>
        <a:effectLst/>
      </dsp:spPr>
      <dsp:style>
        <a:lnRef idx="0">
          <a:scrgbClr r="0" g="0" b="0"/>
        </a:lnRef>
        <a:fillRef idx="1">
          <a:scrgbClr r="0" g="0" b="0"/>
        </a:fillRef>
        <a:effectRef idx="0">
          <a:scrgbClr r="0" g="0" b="0"/>
        </a:effectRef>
        <a:fontRef idx="minor"/>
      </dsp:style>
    </dsp:sp>
    <dsp:sp modelId="{F3F1E016-D02E-460F-AD09-8E83C5DA5B24}">
      <dsp:nvSpPr>
        <dsp:cNvPr id="0" name=""/>
        <dsp:cNvSpPr/>
      </dsp:nvSpPr>
      <dsp:spPr>
        <a:xfrm>
          <a:off x="151157" y="1988625"/>
          <a:ext cx="274831" cy="274831"/>
        </a:xfrm>
        <a:prstGeom prst="rect">
          <a:avLst/>
        </a:prstGeom>
        <a:blipFill>
          <a:blip xmlns:r="http://schemas.openxmlformats.org/officeDocument/2006/relationships"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C9AB7D0-044C-4C84-9C89-B7712D6DDFD7}">
      <dsp:nvSpPr>
        <dsp:cNvPr id="0" name=""/>
        <dsp:cNvSpPr/>
      </dsp:nvSpPr>
      <dsp:spPr>
        <a:xfrm>
          <a:off x="577145" y="1876194"/>
          <a:ext cx="3692454" cy="499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884" tIns="52884" rIns="52884" bIns="52884" numCol="1" spcCol="1270" anchor="ctr" anchorCtr="0">
          <a:noAutofit/>
        </a:bodyPr>
        <a:lstStyle/>
        <a:p>
          <a:pPr marL="0" lvl="0" indent="0" algn="l" defTabSz="622300">
            <a:lnSpc>
              <a:spcPct val="100000"/>
            </a:lnSpc>
            <a:spcBef>
              <a:spcPct val="0"/>
            </a:spcBef>
            <a:spcAft>
              <a:spcPct val="35000"/>
            </a:spcAft>
            <a:buNone/>
          </a:pPr>
          <a:r>
            <a:rPr lang="en-US" sz="1400" kern="1200" dirty="0">
              <a:latin typeface="Arial" panose="020B0604020202020204" pitchFamily="34" charset="0"/>
              <a:cs typeface="Arial" panose="020B0604020202020204" pitchFamily="34" charset="0"/>
            </a:rPr>
            <a:t>Sanctions</a:t>
          </a:r>
        </a:p>
      </dsp:txBody>
      <dsp:txXfrm>
        <a:off x="577145" y="1876194"/>
        <a:ext cx="3692454" cy="499693"/>
      </dsp:txXfrm>
    </dsp:sp>
    <dsp:sp modelId="{54BAE92E-BF8A-452E-88AF-8FB3D5955B6A}">
      <dsp:nvSpPr>
        <dsp:cNvPr id="0" name=""/>
        <dsp:cNvSpPr/>
      </dsp:nvSpPr>
      <dsp:spPr>
        <a:xfrm>
          <a:off x="0" y="2500811"/>
          <a:ext cx="4269600" cy="499693"/>
        </a:xfrm>
        <a:prstGeom prst="roundRect">
          <a:avLst>
            <a:gd name="adj" fmla="val 10000"/>
          </a:avLst>
        </a:prstGeom>
        <a:solidFill>
          <a:srgbClr val="E8E8ED"/>
        </a:solidFill>
        <a:ln>
          <a:noFill/>
        </a:ln>
        <a:effectLst/>
      </dsp:spPr>
      <dsp:style>
        <a:lnRef idx="0">
          <a:scrgbClr r="0" g="0" b="0"/>
        </a:lnRef>
        <a:fillRef idx="1">
          <a:scrgbClr r="0" g="0" b="0"/>
        </a:fillRef>
        <a:effectRef idx="0">
          <a:scrgbClr r="0" g="0" b="0"/>
        </a:effectRef>
        <a:fontRef idx="minor"/>
      </dsp:style>
    </dsp:sp>
    <dsp:sp modelId="{1FD9F004-AD20-40AD-B3EB-6AB2A1AC48FB}">
      <dsp:nvSpPr>
        <dsp:cNvPr id="0" name=""/>
        <dsp:cNvSpPr/>
      </dsp:nvSpPr>
      <dsp:spPr>
        <a:xfrm>
          <a:off x="151157" y="2613241"/>
          <a:ext cx="274831" cy="274831"/>
        </a:xfrm>
        <a:prstGeom prst="rect">
          <a:avLst/>
        </a:prstGeom>
        <a:blipFill>
          <a:blip xmlns:r="http://schemas.openxmlformats.org/officeDocument/2006/relationships"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FA989C5-E71F-40E2-B84F-A00A89E42A24}">
      <dsp:nvSpPr>
        <dsp:cNvPr id="0" name=""/>
        <dsp:cNvSpPr/>
      </dsp:nvSpPr>
      <dsp:spPr>
        <a:xfrm>
          <a:off x="577145" y="2591830"/>
          <a:ext cx="3692454" cy="317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884" tIns="52884" rIns="52884" bIns="52884" numCol="1" spcCol="1270" anchor="ctr" anchorCtr="0">
          <a:noAutofit/>
        </a:bodyPr>
        <a:lstStyle/>
        <a:p>
          <a:pPr marL="0" lvl="0" indent="0" algn="l" defTabSz="622300">
            <a:lnSpc>
              <a:spcPct val="100000"/>
            </a:lnSpc>
            <a:spcBef>
              <a:spcPct val="0"/>
            </a:spcBef>
            <a:spcAft>
              <a:spcPct val="35000"/>
            </a:spcAft>
            <a:buNone/>
          </a:pPr>
          <a:r>
            <a:rPr lang="en-US" sz="1400" kern="1200" dirty="0">
              <a:latin typeface="Arial" panose="020B0604020202020204" pitchFamily="34" charset="0"/>
              <a:cs typeface="Arial" panose="020B0604020202020204" pitchFamily="34" charset="0"/>
            </a:rPr>
            <a:t>Education</a:t>
          </a:r>
        </a:p>
      </dsp:txBody>
      <dsp:txXfrm>
        <a:off x="577145" y="2591830"/>
        <a:ext cx="3692454" cy="317654"/>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444197B-CAF5-404C-B574-F7B6830F615E}"/>
              </a:ext>
            </a:extLst>
          </p:cNvPr>
          <p:cNvSpPr>
            <a:spLocks noGrp="1"/>
          </p:cNvSpPr>
          <p:nvPr>
            <p:ph type="hdr" sz="quarter"/>
          </p:nvPr>
        </p:nvSpPr>
        <p:spPr>
          <a:xfrm>
            <a:off x="0" y="0"/>
            <a:ext cx="3962400" cy="3429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3" name="Date Placeholder 2">
            <a:extLst>
              <a:ext uri="{FF2B5EF4-FFF2-40B4-BE49-F238E27FC236}">
                <a16:creationId xmlns:a16="http://schemas.microsoft.com/office/drawing/2014/main" id="{C7959179-3865-4FC3-AFCD-A36268A9A31B}"/>
              </a:ext>
            </a:extLst>
          </p:cNvPr>
          <p:cNvSpPr>
            <a:spLocks noGrp="1"/>
          </p:cNvSpPr>
          <p:nvPr>
            <p:ph type="dt" sz="quarter" idx="1"/>
          </p:nvPr>
        </p:nvSpPr>
        <p:spPr>
          <a:xfrm>
            <a:off x="5180013" y="0"/>
            <a:ext cx="3962400" cy="3429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A5D2F81E-5A39-4524-8143-591EEE624DD1}" type="datetimeFigureOut">
              <a:rPr lang="en-US"/>
              <a:pPr>
                <a:defRPr/>
              </a:pPr>
              <a:t>2/15/2021</a:t>
            </a:fld>
            <a:endParaRPr lang="en-US"/>
          </a:p>
        </p:txBody>
      </p:sp>
      <p:sp>
        <p:nvSpPr>
          <p:cNvPr id="4" name="Footer Placeholder 3">
            <a:extLst>
              <a:ext uri="{FF2B5EF4-FFF2-40B4-BE49-F238E27FC236}">
                <a16:creationId xmlns:a16="http://schemas.microsoft.com/office/drawing/2014/main" id="{3F2683F7-4C1F-4BC6-B415-97B2E4897A3C}"/>
              </a:ext>
            </a:extLst>
          </p:cNvPr>
          <p:cNvSpPr>
            <a:spLocks noGrp="1"/>
          </p:cNvSpPr>
          <p:nvPr>
            <p:ph type="ftr" sz="quarter" idx="2"/>
          </p:nvPr>
        </p:nvSpPr>
        <p:spPr>
          <a:xfrm>
            <a:off x="0" y="6513513"/>
            <a:ext cx="3962400" cy="3429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5" name="Slide Number Placeholder 4">
            <a:extLst>
              <a:ext uri="{FF2B5EF4-FFF2-40B4-BE49-F238E27FC236}">
                <a16:creationId xmlns:a16="http://schemas.microsoft.com/office/drawing/2014/main" id="{83617684-2C90-407B-9BD1-4255CEED8A23}"/>
              </a:ext>
            </a:extLst>
          </p:cNvPr>
          <p:cNvSpPr>
            <a:spLocks noGrp="1"/>
          </p:cNvSpPr>
          <p:nvPr>
            <p:ph type="sldNum" sz="quarter" idx="3"/>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1CAA4DC-FCF3-47FE-87E5-A2B67EE1EA33}"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770C159-8FF9-45D6-B297-7475951D1EED}"/>
              </a:ext>
            </a:extLst>
          </p:cNvPr>
          <p:cNvSpPr>
            <a:spLocks noGrp="1"/>
          </p:cNvSpPr>
          <p:nvPr>
            <p:ph type="hdr" sz="quarter"/>
          </p:nvPr>
        </p:nvSpPr>
        <p:spPr>
          <a:xfrm>
            <a:off x="0" y="0"/>
            <a:ext cx="3962400" cy="3444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3" name="Date Placeholder 2">
            <a:extLst>
              <a:ext uri="{FF2B5EF4-FFF2-40B4-BE49-F238E27FC236}">
                <a16:creationId xmlns:a16="http://schemas.microsoft.com/office/drawing/2014/main" id="{A4667B7D-133D-4A2E-A1EB-CC717D7EAB0B}"/>
              </a:ext>
            </a:extLst>
          </p:cNvPr>
          <p:cNvSpPr>
            <a:spLocks noGrp="1"/>
          </p:cNvSpPr>
          <p:nvPr>
            <p:ph type="dt" idx="1"/>
          </p:nvPr>
        </p:nvSpPr>
        <p:spPr>
          <a:xfrm>
            <a:off x="5180013" y="0"/>
            <a:ext cx="3962400" cy="3444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2E9D4C2F-1533-4748-B82F-121C41DD3466}" type="datetimeFigureOut">
              <a:rPr lang="en-US"/>
              <a:pPr>
                <a:defRPr/>
              </a:pPr>
              <a:t>2/15/2021</a:t>
            </a:fld>
            <a:endParaRPr lang="en-US"/>
          </a:p>
        </p:txBody>
      </p:sp>
      <p:sp>
        <p:nvSpPr>
          <p:cNvPr id="4" name="Slide Image Placeholder 3">
            <a:extLst>
              <a:ext uri="{FF2B5EF4-FFF2-40B4-BE49-F238E27FC236}">
                <a16:creationId xmlns:a16="http://schemas.microsoft.com/office/drawing/2014/main" id="{92A864E7-FC68-4124-B27A-BCCBC5207EE8}"/>
              </a:ext>
            </a:extLst>
          </p:cNvPr>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867FAF24-52BE-475D-AEFF-7E9022BD32B7}"/>
              </a:ext>
            </a:extLst>
          </p:cNvPr>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EBB3935-48A1-44D1-A38C-E2B81464412F}"/>
              </a:ext>
            </a:extLst>
          </p:cNvPr>
          <p:cNvSpPr>
            <a:spLocks noGrp="1"/>
          </p:cNvSpPr>
          <p:nvPr>
            <p:ph type="ftr" sz="quarter" idx="4"/>
          </p:nvPr>
        </p:nvSpPr>
        <p:spPr>
          <a:xfrm>
            <a:off x="0" y="6513513"/>
            <a:ext cx="3962400" cy="3444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7" name="Slide Number Placeholder 6">
            <a:extLst>
              <a:ext uri="{FF2B5EF4-FFF2-40B4-BE49-F238E27FC236}">
                <a16:creationId xmlns:a16="http://schemas.microsoft.com/office/drawing/2014/main" id="{0C403B3E-D6B7-4EF1-8517-9074E4796CA3}"/>
              </a:ext>
            </a:extLst>
          </p:cNvPr>
          <p:cNvSpPr>
            <a:spLocks noGrp="1"/>
          </p:cNvSpPr>
          <p:nvPr>
            <p:ph type="sldNum" sz="quarter" idx="5"/>
          </p:nvPr>
        </p:nvSpPr>
        <p:spPr>
          <a:xfrm>
            <a:off x="5180013" y="6513513"/>
            <a:ext cx="3962400" cy="3444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F806F6A-6DC0-4755-AA2C-EF512C73F6A9}"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hyperlink" Target="mailto:resources.feedback@ocr.org.uk" TargetMode="External"/><Relationship Id="rId3" Type="http://schemas.openxmlformats.org/officeDocument/2006/relationships/hyperlink" Target="mailto:resources.feedback@ocr.org.uk?subject=I%20liked%20the%20resource%20A%20Level%20Music%20Guidance%20and%20support%202021" TargetMode="External"/><Relationship Id="rId7" Type="http://schemas.openxmlformats.org/officeDocument/2006/relationships/hyperlink" Target="https://www.ocr.org.uk/qualifications/expression-of-interest/" TargetMode="Externa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hyperlink" Target="mailto:resources.feeback@ocr.org.uk" TargetMode="External"/><Relationship Id="rId5" Type="http://schemas.openxmlformats.org/officeDocument/2006/relationships/hyperlink" Target="http://www.ocr.org.uk/i-want-to/find-resources/" TargetMode="External"/><Relationship Id="rId4" Type="http://schemas.openxmlformats.org/officeDocument/2006/relationships/hyperlink" Target="mailto:resources.feedback@ocr.org.uk?subject=I%20disliked%20the%20resource%20A%20Level%20Music%20Guidance%20and%20support%202021"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Blue Title Slide">
    <p:spTree>
      <p:nvGrpSpPr>
        <p:cNvPr id="1" name=""/>
        <p:cNvGrpSpPr/>
        <p:nvPr/>
      </p:nvGrpSpPr>
      <p:grpSpPr>
        <a:xfrm>
          <a:off x="0" y="0"/>
          <a:ext cx="0" cy="0"/>
          <a:chOff x="0" y="0"/>
          <a:chExt cx="0" cy="0"/>
        </a:xfrm>
      </p:grpSpPr>
      <p:pic>
        <p:nvPicPr>
          <p:cNvPr id="6" name="Picture 5" descr="Cambridge Nationals Sport cover image.&#10;&#10;Sport students playing netball.&#10;&#10;">
            <a:extLst>
              <a:ext uri="{FF2B5EF4-FFF2-40B4-BE49-F238E27FC236}">
                <a16:creationId xmlns:a16="http://schemas.microsoft.com/office/drawing/2014/main" id="{F90AF448-0511-3944-9E64-4D8578A1A27C}"/>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723900"/>
            <a:ext cx="9144000" cy="4419600"/>
          </a:xfrm>
          <a:prstGeom prst="rect">
            <a:avLst/>
          </a:prstGeom>
        </p:spPr>
      </p:pic>
      <p:sp>
        <p:nvSpPr>
          <p:cNvPr id="8" name="Rectangle 7">
            <a:extLst>
              <a:ext uri="{FF2B5EF4-FFF2-40B4-BE49-F238E27FC236}">
                <a16:creationId xmlns:a16="http://schemas.microsoft.com/office/drawing/2014/main" id="{A2839856-E861-41FF-BB40-28C1D3982BBE}"/>
              </a:ext>
              <a:ext uri="{C183D7F6-B498-43B3-948B-1728B52AA6E4}">
                <adec:decorative xmlns:adec="http://schemas.microsoft.com/office/drawing/2017/decorative" val="1"/>
              </a:ext>
            </a:extLst>
          </p:cNvPr>
          <p:cNvSpPr/>
          <p:nvPr userDrawn="1"/>
        </p:nvSpPr>
        <p:spPr>
          <a:xfrm>
            <a:off x="-1" y="1275606"/>
            <a:ext cx="4463189" cy="2160000"/>
          </a:xfrm>
          <a:prstGeom prst="rect">
            <a:avLst/>
          </a:prstGeom>
          <a:solidFill>
            <a:srgbClr val="233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3">
            <a:extLst>
              <a:ext uri="{FF2B5EF4-FFF2-40B4-BE49-F238E27FC236}">
                <a16:creationId xmlns:a16="http://schemas.microsoft.com/office/drawing/2014/main" id="{CB5400FA-2C8F-48AA-A30B-F4A12A116E25}"/>
              </a:ext>
            </a:extLst>
          </p:cNvPr>
          <p:cNvSpPr txBox="1">
            <a:spLocks/>
          </p:cNvSpPr>
          <p:nvPr userDrawn="1"/>
        </p:nvSpPr>
        <p:spPr bwMode="auto">
          <a:xfrm>
            <a:off x="612000" y="1427435"/>
            <a:ext cx="4176836" cy="13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algn="ctr" rtl="0" eaLnBrk="1" fontAlgn="base" hangingPunct="1">
              <a:lnSpc>
                <a:spcPts val="3000"/>
              </a:lnSpc>
              <a:spcBef>
                <a:spcPts val="600"/>
              </a:spcBef>
              <a:spcAft>
                <a:spcPct val="0"/>
              </a:spcAft>
              <a:defRPr sz="2700" b="1" i="0">
                <a:solidFill>
                  <a:schemeClr val="bg1"/>
                </a:solidFill>
                <a:latin typeface="Arial" charset="0"/>
                <a:ea typeface="Arial" charset="0"/>
                <a:cs typeface="Arial" charset="0"/>
              </a:defRPr>
            </a:lvl1pPr>
            <a:lvl2pPr marL="342900" algn="l" rtl="0" eaLnBrk="1" fontAlgn="base" hangingPunct="1">
              <a:spcBef>
                <a:spcPct val="20000"/>
              </a:spcBef>
              <a:spcAft>
                <a:spcPct val="0"/>
              </a:spcAft>
              <a:defRPr b="0" i="0">
                <a:solidFill>
                  <a:schemeClr val="tx1"/>
                </a:solidFill>
                <a:latin typeface="Arial" charset="0"/>
                <a:ea typeface="Arial" charset="0"/>
                <a:cs typeface="Arial" charset="0"/>
              </a:defRPr>
            </a:lvl2pPr>
            <a:lvl3pPr marL="685800" algn="l" rtl="0" eaLnBrk="1" fontAlgn="base" hangingPunct="1">
              <a:spcBef>
                <a:spcPct val="20000"/>
              </a:spcBef>
              <a:spcAft>
                <a:spcPct val="0"/>
              </a:spcAft>
              <a:defRPr b="0" i="0">
                <a:solidFill>
                  <a:schemeClr val="tx1"/>
                </a:solidFill>
                <a:latin typeface="Arial" charset="0"/>
                <a:ea typeface="Arial" charset="0"/>
                <a:cs typeface="Arial" charset="0"/>
              </a:defRPr>
            </a:lvl3pPr>
            <a:lvl4pPr marL="1028700" algn="l" rtl="0" eaLnBrk="1" fontAlgn="base" hangingPunct="1">
              <a:spcBef>
                <a:spcPct val="20000"/>
              </a:spcBef>
              <a:spcAft>
                <a:spcPct val="0"/>
              </a:spcAft>
              <a:defRPr b="0" i="0">
                <a:solidFill>
                  <a:schemeClr val="tx1"/>
                </a:solidFill>
                <a:latin typeface="Arial" charset="0"/>
                <a:ea typeface="Arial" charset="0"/>
                <a:cs typeface="Arial" charset="0"/>
              </a:defRPr>
            </a:lvl4pPr>
            <a:lvl5pPr marL="1371600" algn="l" rtl="0" eaLnBrk="1" fontAlgn="base" hangingPunct="1">
              <a:spcBef>
                <a:spcPct val="20000"/>
              </a:spcBef>
              <a:spcAft>
                <a:spcPct val="0"/>
              </a:spcAft>
              <a:defRPr b="0" i="0">
                <a:solidFill>
                  <a:schemeClr val="tx1"/>
                </a:solidFill>
                <a:latin typeface="Arial" charset="0"/>
                <a:ea typeface="Arial" charset="0"/>
                <a:cs typeface="Arial"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algn="l" defTabSz="914400"/>
            <a:r>
              <a:rPr lang="en-US" sz="1600" b="0" kern="0" dirty="0"/>
              <a:t>Cambridge Nationals Level ½</a:t>
            </a:r>
          </a:p>
          <a:p>
            <a:pPr algn="l" defTabSz="914400"/>
            <a:r>
              <a:rPr lang="en-GB" sz="1800" dirty="0">
                <a:effectLst/>
                <a:latin typeface="Calibri" panose="020F0502020204030204" pitchFamily="34" charset="0"/>
                <a:ea typeface="Calibri" panose="020F0502020204030204" pitchFamily="34" charset="0"/>
              </a:rPr>
              <a:t>Topic Exploration Pack</a:t>
            </a:r>
            <a:endParaRPr lang="en-US" sz="1600" b="0" kern="0" dirty="0"/>
          </a:p>
          <a:p>
            <a:pPr algn="l" defTabSz="914400"/>
            <a:r>
              <a:rPr lang="en-US" sz="2800" dirty="0"/>
              <a:t>Sport Studies</a:t>
            </a:r>
          </a:p>
        </p:txBody>
      </p:sp>
      <p:pic>
        <p:nvPicPr>
          <p:cNvPr id="13" name="Picture 12">
            <a:extLst>
              <a:ext uri="{FF2B5EF4-FFF2-40B4-BE49-F238E27FC236}">
                <a16:creationId xmlns:a16="http://schemas.microsoft.com/office/drawing/2014/main" id="{70764031-B17A-4467-9CBD-86B2667EA2E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708000" y="2567037"/>
            <a:ext cx="6983856" cy="436761"/>
          </a:xfrm>
          <a:prstGeom prst="rect">
            <a:avLst/>
          </a:prstGeom>
        </p:spPr>
      </p:pic>
      <p:sp>
        <p:nvSpPr>
          <p:cNvPr id="4" name="TextBox 3">
            <a:extLst>
              <a:ext uri="{FF2B5EF4-FFF2-40B4-BE49-F238E27FC236}">
                <a16:creationId xmlns:a16="http://schemas.microsoft.com/office/drawing/2014/main" id="{4CFB1C8B-B516-6D4B-AB3D-7882AD2C0902}"/>
              </a:ext>
            </a:extLst>
          </p:cNvPr>
          <p:cNvSpPr txBox="1"/>
          <p:nvPr userDrawn="1"/>
        </p:nvSpPr>
        <p:spPr>
          <a:xfrm>
            <a:off x="612000" y="2833069"/>
            <a:ext cx="3311928" cy="492443"/>
          </a:xfrm>
          <a:prstGeom prst="rect">
            <a:avLst/>
          </a:prstGeom>
        </p:spPr>
        <p:txBody>
          <a:bodyPr vert="horz" wrap="square" lIns="0" tIns="0" rIns="0" bIns="0" rtlCol="0">
            <a:spAutoFit/>
          </a:bodyPr>
          <a:lstStyle/>
          <a:p>
            <a:r>
              <a:rPr lang="en-US" sz="1600" b="1" dirty="0">
                <a:solidFill>
                  <a:schemeClr val="bg1"/>
                </a:solidFill>
                <a:latin typeface="Arial" panose="020B0604020202020204" pitchFamily="34" charset="0"/>
                <a:cs typeface="Arial" panose="020B0604020202020204" pitchFamily="34" charset="0"/>
              </a:rPr>
              <a:t>Unit R051 – Contemporary issues in sport</a:t>
            </a:r>
            <a:endParaRPr lang="en-GB" sz="1600" b="1" dirty="0">
              <a:solidFill>
                <a:schemeClr val="bg1"/>
              </a:solidFill>
              <a:latin typeface="Arial" panose="020B0604020202020204" pitchFamily="34" charset="0"/>
              <a:cs typeface="Arial" panose="020B0604020202020204" pitchFamily="34" charset="0"/>
            </a:endParaRPr>
          </a:p>
        </p:txBody>
      </p:sp>
      <p:pic>
        <p:nvPicPr>
          <p:cNvPr id="15" name="Picture 14" descr="Cambridge Nationals badge and OCR logo">
            <a:extLst>
              <a:ext uri="{FF2B5EF4-FFF2-40B4-BE49-F238E27FC236}">
                <a16:creationId xmlns:a16="http://schemas.microsoft.com/office/drawing/2014/main" id="{6411643B-65FD-3E41-BBFE-939428CD81A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9144000" cy="714375"/>
          </a:xfrm>
          <a:prstGeom prst="rect">
            <a:avLst/>
          </a:prstGeom>
        </p:spPr>
      </p:pic>
    </p:spTree>
    <p:extLst>
      <p:ext uri="{BB962C8B-B14F-4D97-AF65-F5344CB8AC3E}">
        <p14:creationId xmlns:p14="http://schemas.microsoft.com/office/powerpoint/2010/main" val="11664385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orient="horz" pos="1145" userDrawn="1">
          <p15:clr>
            <a:srgbClr val="FBAE40"/>
          </p15:clr>
        </p15:guide>
        <p15:guide id="4" orient="horz" pos="1430" userDrawn="1">
          <p15:clr>
            <a:srgbClr val="FBAE40"/>
          </p15:clr>
        </p15:guide>
        <p15:guide id="5" orient="horz" pos="172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4" name="object 4">
            <a:extLst>
              <a:ext uri="{FF2B5EF4-FFF2-40B4-BE49-F238E27FC236}">
                <a16:creationId xmlns:a16="http://schemas.microsoft.com/office/drawing/2014/main" id="{389D856C-067B-4DEA-8DD6-914E19C20F87}"/>
              </a:ext>
            </a:extLst>
          </p:cNvPr>
          <p:cNvSpPr>
            <a:spLocks/>
          </p:cNvSpPr>
          <p:nvPr userDrawn="1"/>
        </p:nvSpPr>
        <p:spPr bwMode="auto">
          <a:xfrm>
            <a:off x="533400" y="860425"/>
            <a:ext cx="7985125" cy="34925"/>
          </a:xfrm>
          <a:custGeom>
            <a:avLst/>
            <a:gdLst>
              <a:gd name="T0" fmla="*/ 0 w 8352155"/>
              <a:gd name="T1" fmla="*/ 0 h 45719"/>
              <a:gd name="T2" fmla="*/ 6377997 w 8352155"/>
              <a:gd name="T3" fmla="*/ 0 h 45719"/>
              <a:gd name="T4" fmla="*/ 0 60000 65536"/>
              <a:gd name="T5" fmla="*/ 0 60000 65536"/>
            </a:gdLst>
            <a:ahLst/>
            <a:cxnLst>
              <a:cxn ang="T4">
                <a:pos x="T0" y="T1"/>
              </a:cxn>
              <a:cxn ang="T5">
                <a:pos x="T2" y="T3"/>
              </a:cxn>
            </a:cxnLst>
            <a:rect l="0" t="0" r="r" b="b"/>
            <a:pathLst>
              <a:path w="8352155" h="45719">
                <a:moveTo>
                  <a:pt x="0" y="0"/>
                </a:moveTo>
                <a:lnTo>
                  <a:pt x="8351901" y="0"/>
                </a:lnTo>
              </a:path>
            </a:pathLst>
          </a:custGeom>
          <a:noFill/>
          <a:ln w="6350">
            <a:solidFill>
              <a:srgbClr val="233588"/>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dirty="0"/>
          </a:p>
        </p:txBody>
      </p:sp>
      <p:sp>
        <p:nvSpPr>
          <p:cNvPr id="9" name="Text Placeholder 8"/>
          <p:cNvSpPr>
            <a:spLocks noGrp="1"/>
          </p:cNvSpPr>
          <p:nvPr>
            <p:ph type="body" sz="quarter" idx="10"/>
          </p:nvPr>
        </p:nvSpPr>
        <p:spPr>
          <a:xfrm>
            <a:off x="533400" y="438150"/>
            <a:ext cx="8031163" cy="338554"/>
          </a:xfrm>
        </p:spPr>
        <p:txBody>
          <a:bodyPr/>
          <a:lstStyle>
            <a:lvl1pPr>
              <a:defRPr sz="2200" b="1" i="0" spc="-45" baseline="0">
                <a:solidFill>
                  <a:srgbClr val="233588"/>
                </a:solidFill>
                <a:latin typeface="Arial" charset="0"/>
                <a:ea typeface="Arial" charset="0"/>
                <a:cs typeface="Arial" charset="0"/>
              </a:defRPr>
            </a:lvl1pPr>
          </a:lstStyle>
          <a:p>
            <a:pPr lvl="0"/>
            <a:r>
              <a:rPr lang="en-GB" dirty="0"/>
              <a:t>Click to edit Master text styles</a:t>
            </a:r>
          </a:p>
        </p:txBody>
      </p:sp>
      <p:sp>
        <p:nvSpPr>
          <p:cNvPr id="13" name="Text Placeholder 12"/>
          <p:cNvSpPr>
            <a:spLocks noGrp="1"/>
          </p:cNvSpPr>
          <p:nvPr>
            <p:ph type="body" sz="quarter" idx="12" hasCustomPrompt="1"/>
          </p:nvPr>
        </p:nvSpPr>
        <p:spPr>
          <a:xfrm>
            <a:off x="533400" y="1066800"/>
            <a:ext cx="8031162" cy="215444"/>
          </a:xfrm>
        </p:spPr>
        <p:txBody>
          <a:bodyPr/>
          <a:lstStyle>
            <a:lvl1pPr>
              <a:defRPr sz="1400" spc="-15" baseline="0">
                <a:latin typeface="Arial" charset="0"/>
                <a:ea typeface="Arial" charset="0"/>
                <a:cs typeface="Arial" charset="0"/>
              </a:defRPr>
            </a:lvl1pPr>
            <a:lvl2pPr marL="2700">
              <a:defRPr sz="1400">
                <a:latin typeface="Arial" charset="0"/>
                <a:ea typeface="Arial" charset="0"/>
                <a:cs typeface="Arial" charset="0"/>
              </a:defRPr>
            </a:lvl2pPr>
            <a:lvl3pPr>
              <a:defRPr sz="1400"/>
            </a:lvl3pPr>
            <a:lvl4pPr>
              <a:defRPr sz="1400"/>
            </a:lvl4pPr>
            <a:lvl5pPr>
              <a:defRPr sz="1400"/>
            </a:lvl5pPr>
          </a:lstStyle>
          <a:p>
            <a:pPr lvl="0"/>
            <a:r>
              <a:rPr lang="en-US" altLang="x-none" dirty="0"/>
              <a:t>Click to edit Master text styles</a:t>
            </a:r>
          </a:p>
        </p:txBody>
      </p:sp>
      <p:sp>
        <p:nvSpPr>
          <p:cNvPr id="7" name="TextBox 6">
            <a:extLst>
              <a:ext uri="{FF2B5EF4-FFF2-40B4-BE49-F238E27FC236}">
                <a16:creationId xmlns:a16="http://schemas.microsoft.com/office/drawing/2014/main" id="{D1060F1E-F237-47DF-BBDD-AF69305269DF}"/>
              </a:ext>
            </a:extLst>
          </p:cNvPr>
          <p:cNvSpPr txBox="1"/>
          <p:nvPr userDrawn="1"/>
        </p:nvSpPr>
        <p:spPr>
          <a:xfrm>
            <a:off x="7236296" y="4705350"/>
            <a:ext cx="1728192" cy="215444"/>
          </a:xfrm>
          <a:prstGeom prst="rect">
            <a:avLst/>
          </a:prstGeom>
          <a:noFill/>
        </p:spPr>
        <p:txBody>
          <a:bodyPr wrap="square" rtlCol="0">
            <a:spAutoFit/>
          </a:bodyPr>
          <a:lstStyle/>
          <a:p>
            <a:pPr algn="r"/>
            <a:r>
              <a:rPr lang="en-GB" sz="800" dirty="0">
                <a:latin typeface="Arial" panose="020B0604020202020204" pitchFamily="34" charset="0"/>
                <a:cs typeface="Arial" panose="020B0604020202020204" pitchFamily="34" charset="0"/>
              </a:rPr>
              <a:t>© OCR 2021</a:t>
            </a:r>
          </a:p>
        </p:txBody>
      </p:sp>
      <p:sp>
        <p:nvSpPr>
          <p:cNvPr id="8" name="TextBox 7">
            <a:extLst>
              <a:ext uri="{FF2B5EF4-FFF2-40B4-BE49-F238E27FC236}">
                <a16:creationId xmlns:a16="http://schemas.microsoft.com/office/drawing/2014/main" id="{C8E20C7B-0FD4-4642-9AD2-15691A47A1A4}"/>
              </a:ext>
            </a:extLst>
          </p:cNvPr>
          <p:cNvSpPr txBox="1"/>
          <p:nvPr userDrawn="1"/>
        </p:nvSpPr>
        <p:spPr>
          <a:xfrm>
            <a:off x="467544" y="4705350"/>
            <a:ext cx="3744416" cy="215444"/>
          </a:xfrm>
          <a:prstGeom prst="rect">
            <a:avLst/>
          </a:prstGeom>
          <a:noFill/>
        </p:spPr>
        <p:txBody>
          <a:bodyPr wrap="square" rtlCol="0">
            <a:spAutoFit/>
          </a:bodyPr>
          <a:lstStyle/>
          <a:p>
            <a:r>
              <a:rPr lang="en-GB" sz="800" dirty="0">
                <a:latin typeface="Arial" panose="020B0604020202020204" pitchFamily="34" charset="0"/>
                <a:cs typeface="Arial" panose="020B0604020202020204" pitchFamily="34" charset="0"/>
              </a:rPr>
              <a:t>Cambridge Nationals Level 1/2 Sport Studies Unit R051</a:t>
            </a:r>
          </a:p>
        </p:txBody>
      </p:sp>
    </p:spTree>
    <p:extLst>
      <p:ext uri="{BB962C8B-B14F-4D97-AF65-F5344CB8AC3E}">
        <p14:creationId xmlns:p14="http://schemas.microsoft.com/office/powerpoint/2010/main" val="35836962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5581" userDrawn="1">
          <p15:clr>
            <a:srgbClr val="FBAE40"/>
          </p15:clr>
        </p15:guide>
        <p15:guide id="4" orient="horz" pos="2844" userDrawn="1">
          <p15:clr>
            <a:srgbClr val="FBAE40"/>
          </p15:clr>
        </p15:guide>
        <p15:guide id="6" pos="541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8" name="Picture 7" descr="Cambridge Assessment logo">
            <a:extLst>
              <a:ext uri="{FF2B5EF4-FFF2-40B4-BE49-F238E27FC236}">
                <a16:creationId xmlns:a16="http://schemas.microsoft.com/office/drawing/2014/main" id="{78484B94-4AF2-4774-8F29-296F12C03C9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1520" y="252000"/>
            <a:ext cx="1360896" cy="453632"/>
          </a:xfrm>
          <a:prstGeom prst="rect">
            <a:avLst/>
          </a:prstGeom>
        </p:spPr>
      </p:pic>
      <p:sp>
        <p:nvSpPr>
          <p:cNvPr id="5" name="Text Placeholder 2">
            <a:extLst>
              <a:ext uri="{FF2B5EF4-FFF2-40B4-BE49-F238E27FC236}">
                <a16:creationId xmlns:a16="http://schemas.microsoft.com/office/drawing/2014/main" id="{CB6D9ECD-BE72-4494-945C-DF8636397D70}"/>
              </a:ext>
            </a:extLst>
          </p:cNvPr>
          <p:cNvSpPr>
            <a:spLocks noGrp="1"/>
          </p:cNvSpPr>
          <p:nvPr>
            <p:ph type="body" sz="quarter" idx="10" hasCustomPrompt="1"/>
          </p:nvPr>
        </p:nvSpPr>
        <p:spPr>
          <a:xfrm>
            <a:off x="261143" y="2321654"/>
            <a:ext cx="8559329" cy="2626360"/>
          </a:xfrm>
        </p:spPr>
        <p:txBody>
          <a:bodyPr/>
          <a:lstStyle>
            <a:lvl1pPr marL="0" marR="0" indent="0" algn="l" defTabSz="685800" rtl="0" eaLnBrk="1" fontAlgn="ctr" latinLnBrk="0" hangingPunct="1">
              <a:lnSpc>
                <a:spcPct val="100000"/>
              </a:lnSpc>
              <a:spcBef>
                <a:spcPts val="0"/>
              </a:spcBef>
              <a:spcAft>
                <a:spcPts val="214"/>
              </a:spcAft>
              <a:buClrTx/>
              <a:buSzTx/>
              <a:buFontTx/>
              <a:buNone/>
              <a:tabLst/>
              <a:defRPr kumimoji="0" lang="en-GB" sz="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Myriad Pro Light" panose="020B0403030403020204" pitchFamily="34" charset="0"/>
              </a:defRPr>
            </a:lvl1pPr>
          </a:lstStyle>
          <a:p>
            <a:pPr marL="0" marR="0" lvl="0" indent="0" algn="l" defTabSz="685800" rtl="0" eaLnBrk="1" fontAlgn="base" latinLnBrk="0" hangingPunct="1">
              <a:lnSpc>
                <a:spcPct val="100000"/>
              </a:lnSpc>
              <a:spcBef>
                <a:spcPts val="0"/>
              </a:spcBef>
              <a:spcAft>
                <a:spcPts val="214"/>
              </a:spcAft>
              <a:buClrTx/>
              <a:buSzTx/>
              <a:buFontTx/>
              <a:buNone/>
              <a:tabLst>
                <a:tab pos="2149316" algn="ctr"/>
                <a:tab pos="4298633" algn="r"/>
              </a:tabLst>
              <a:defRPr/>
            </a:pPr>
            <a:r>
              <a:rPr kumimoji="0" lang="en-GB" b="0" i="0" u="none" strike="noStrike" kern="1200" cap="none" spc="0" normalizeH="0" baseline="0" noProof="0" dirty="0">
                <a:ln>
                  <a:noFill/>
                </a:ln>
                <a:solidFill>
                  <a:schemeClr val="tx1"/>
                </a:solidFill>
                <a:effectLst/>
                <a:uLnTx/>
                <a:uFillTx/>
                <a:latin typeface="+mn-lt"/>
                <a:ea typeface="Calibri" panose="020F0502020204030204" pitchFamily="34" charset="0"/>
                <a:cs typeface="+mn-cs"/>
              </a:rPr>
              <a:t>We’d like to know your view on the resources we produce. Click ‘</a:t>
            </a:r>
            <a:r>
              <a:rPr kumimoji="0" lang="en-GB" b="0" i="0" u="sng" strike="noStrike" kern="1200" cap="none" spc="0" normalizeH="0" baseline="0" noProof="0" dirty="0">
                <a:ln>
                  <a:noFill/>
                </a:ln>
                <a:solidFill>
                  <a:srgbClr val="0000FF"/>
                </a:solidFill>
                <a:effectLst/>
                <a:uLnTx/>
                <a:uFillTx/>
                <a:latin typeface="+mn-lt"/>
                <a:ea typeface="Calibri" panose="020F0502020204030204" pitchFamily="34" charset="0"/>
                <a:cs typeface="+mn-cs"/>
                <a:hlinkClick r:id="rId3"/>
              </a:rPr>
              <a:t>Like</a:t>
            </a:r>
            <a:r>
              <a:rPr kumimoji="0" lang="en-GB" b="0" i="0" u="sng" strike="noStrike" kern="1200" cap="none" spc="0" normalizeH="0" baseline="0" noProof="0" dirty="0">
                <a:ln>
                  <a:noFill/>
                </a:ln>
                <a:solidFill>
                  <a:srgbClr val="0563C1"/>
                </a:solidFill>
                <a:effectLst/>
                <a:uLnTx/>
                <a:uFillTx/>
                <a:latin typeface="+mn-lt"/>
                <a:ea typeface="Calibri" panose="020F0502020204030204" pitchFamily="34" charset="0"/>
                <a:cs typeface="+mn-cs"/>
                <a:hlinkClick r:id="rId3"/>
              </a:rPr>
              <a:t>’</a:t>
            </a:r>
            <a:r>
              <a:rPr kumimoji="0" lang="en-GB" b="0" i="0" u="none" strike="noStrike" kern="1200" cap="none" spc="0" normalizeH="0" baseline="0" noProof="0" dirty="0">
                <a:ln>
                  <a:noFill/>
                </a:ln>
                <a:solidFill>
                  <a:schemeClr val="tx1"/>
                </a:solidFill>
                <a:effectLst/>
                <a:uLnTx/>
                <a:uFillTx/>
                <a:latin typeface="+mn-lt"/>
                <a:ea typeface="Calibri" panose="020F0502020204030204" pitchFamily="34" charset="0"/>
                <a:cs typeface="+mn-cs"/>
              </a:rPr>
              <a:t> or ‘</a:t>
            </a:r>
            <a:r>
              <a:rPr kumimoji="0" lang="en-GB" b="0" i="0" u="sng" strike="noStrike" kern="1200" cap="none" spc="0" normalizeH="0" baseline="0" noProof="0" dirty="0">
                <a:ln>
                  <a:noFill/>
                </a:ln>
                <a:solidFill>
                  <a:srgbClr val="0000FF"/>
                </a:solidFill>
                <a:effectLst/>
                <a:uLnTx/>
                <a:uFillTx/>
                <a:latin typeface="+mn-lt"/>
                <a:ea typeface="Calibri" panose="020F0502020204030204" pitchFamily="34" charset="0"/>
                <a:cs typeface="+mn-cs"/>
                <a:hlinkClick r:id="rId4"/>
              </a:rPr>
              <a:t>Dislike</a:t>
            </a:r>
            <a:r>
              <a:rPr kumimoji="0" lang="en-GB" b="0" i="0" u="sng" strike="noStrike" kern="1200" cap="none" spc="0" normalizeH="0" baseline="0" noProof="0" dirty="0">
                <a:ln>
                  <a:noFill/>
                </a:ln>
                <a:solidFill>
                  <a:srgbClr val="0563C1"/>
                </a:solidFill>
                <a:effectLst/>
                <a:uLnTx/>
                <a:uFillTx/>
                <a:latin typeface="+mn-lt"/>
                <a:ea typeface="Calibri" panose="020F0502020204030204" pitchFamily="34" charset="0"/>
                <a:cs typeface="+mn-cs"/>
                <a:hlinkClick r:id="rId4"/>
              </a:rPr>
              <a:t>’</a:t>
            </a:r>
            <a:r>
              <a:rPr kumimoji="0" lang="en-GB" b="0" i="0" u="none" strike="noStrike" kern="1200" cap="none" spc="0" normalizeH="0" baseline="0" noProof="0" dirty="0">
                <a:ln>
                  <a:noFill/>
                </a:ln>
                <a:solidFill>
                  <a:schemeClr val="tx1"/>
                </a:solidFill>
                <a:effectLst/>
                <a:uLnTx/>
                <a:uFillTx/>
                <a:latin typeface="+mn-lt"/>
                <a:ea typeface="Calibri" panose="020F0502020204030204" pitchFamily="34" charset="0"/>
                <a:cs typeface="+mn-cs"/>
              </a:rPr>
              <a:t> to send us an auto generated email about this resource. Add comments if you want to. Let us know how we can improve this resource or what else you need. Your email will not be used or shared for any marketing purposes.</a:t>
            </a:r>
          </a:p>
          <a:p>
            <a:pPr marL="0" marR="0" lvl="0" indent="0" algn="l" defTabSz="685800" rtl="0" eaLnBrk="1" fontAlgn="ctr" latinLnBrk="0" hangingPunct="1">
              <a:lnSpc>
                <a:spcPct val="100000"/>
              </a:lnSpc>
              <a:spcBef>
                <a:spcPts val="0"/>
              </a:spcBef>
              <a:spcAft>
                <a:spcPts val="214"/>
              </a:spcAft>
              <a:buClrTx/>
              <a:buSzTx/>
              <a:buFontTx/>
              <a:buNone/>
              <a:tabLst/>
              <a:defRPr/>
            </a:pPr>
            <a:r>
              <a:rPr kumimoji="0" lang="en-GB" b="0" i="0" u="none" strike="noStrike" kern="1200" cap="none" spc="0" normalizeH="0" baseline="0" noProof="0" dirty="0">
                <a:ln>
                  <a:noFill/>
                </a:ln>
                <a:solidFill>
                  <a:srgbClr val="000000"/>
                </a:solidFill>
                <a:effectLst/>
                <a:uLnTx/>
                <a:uFillTx/>
                <a:latin typeface="+mn-lt"/>
                <a:ea typeface="Calibri" panose="020F0502020204030204" pitchFamily="34" charset="0"/>
                <a:cs typeface="+mn-cs"/>
              </a:rPr>
              <a:t>Looking for another resource? There is now a quick and easy search </a:t>
            </a:r>
            <a:r>
              <a:rPr kumimoji="0" lang="en-GB" b="0" i="0" u="sng" strike="noStrike" kern="1200" cap="none" spc="0" normalizeH="0" baseline="0" noProof="0" dirty="0">
                <a:ln>
                  <a:noFill/>
                </a:ln>
                <a:solidFill>
                  <a:srgbClr val="0000FF"/>
                </a:solidFill>
                <a:effectLst/>
                <a:uLnTx/>
                <a:uFillTx/>
                <a:latin typeface="+mn-lt"/>
                <a:ea typeface="Calibri" panose="020F0502020204030204" pitchFamily="34" charset="0"/>
                <a:cs typeface="+mn-cs"/>
                <a:hlinkClick r:id="rId5"/>
              </a:rPr>
              <a:t>tool to help find free resources</a:t>
            </a:r>
            <a:r>
              <a:rPr kumimoji="0" lang="en-GB" b="0" i="0" u="none" strike="noStrike" kern="1200" cap="none" spc="0" normalizeH="0" baseline="0" noProof="0" dirty="0">
                <a:ln>
                  <a:noFill/>
                </a:ln>
                <a:solidFill>
                  <a:srgbClr val="000000"/>
                </a:solidFill>
                <a:effectLst/>
                <a:uLnTx/>
                <a:uFillTx/>
                <a:latin typeface="+mn-lt"/>
                <a:ea typeface="Calibri" panose="020F0502020204030204" pitchFamily="34" charset="0"/>
                <a:cs typeface="+mn-cs"/>
              </a:rPr>
              <a:t> for your qualification.</a:t>
            </a:r>
          </a:p>
          <a:p>
            <a:pPr marL="0" marR="0" lvl="0" indent="0" algn="l" defTabSz="685800" rtl="0" eaLnBrk="1" fontAlgn="ctr" latinLnBrk="0" hangingPunct="1">
              <a:lnSpc>
                <a:spcPct val="100000"/>
              </a:lnSpc>
              <a:spcBef>
                <a:spcPts val="0"/>
              </a:spcBef>
              <a:spcAft>
                <a:spcPts val="214"/>
              </a:spcAft>
              <a:buClrTx/>
              <a:buSzTx/>
              <a:buFontTx/>
              <a:buNone/>
              <a:tabLst/>
              <a:defRPr/>
            </a:pPr>
            <a:r>
              <a:rPr kumimoji="0" lang="en-US" b="0" i="0" u="none" strike="noStrike" kern="1200" cap="none" spc="0" normalizeH="0" baseline="0" noProof="0" dirty="0">
                <a:ln>
                  <a:noFill/>
                </a:ln>
                <a:solidFill>
                  <a:srgbClr val="000000"/>
                </a:solidFill>
                <a:effectLst/>
                <a:uLnTx/>
                <a:uFillTx/>
                <a:latin typeface="+mn-lt"/>
                <a:ea typeface="Calibri" panose="020F0502020204030204" pitchFamily="34" charset="0"/>
                <a:cs typeface="+mn-cs"/>
              </a:rPr>
              <a:t>OCR is part of Cambridge Assessment, a department of the University of Cambridge. For staff training purposes and as part of our quality assurance </a:t>
            </a:r>
            <a:r>
              <a:rPr kumimoji="0" lang="en-US" b="0" i="0" u="none" strike="noStrike" kern="1200" cap="none" spc="0" normalizeH="0" baseline="0" noProof="0" dirty="0" err="1">
                <a:ln>
                  <a:noFill/>
                </a:ln>
                <a:solidFill>
                  <a:srgbClr val="000000"/>
                </a:solidFill>
                <a:effectLst/>
                <a:uLnTx/>
                <a:uFillTx/>
                <a:latin typeface="+mn-lt"/>
                <a:ea typeface="Calibri" panose="020F0502020204030204" pitchFamily="34" charset="0"/>
                <a:cs typeface="+mn-cs"/>
              </a:rPr>
              <a:t>programme</a:t>
            </a:r>
            <a:r>
              <a:rPr kumimoji="0" lang="en-US" b="0" i="0" u="none" strike="noStrike" kern="1200" cap="none" spc="0" normalizeH="0" baseline="0" noProof="0" dirty="0">
                <a:ln>
                  <a:noFill/>
                </a:ln>
                <a:solidFill>
                  <a:srgbClr val="000000"/>
                </a:solidFill>
                <a:effectLst/>
                <a:uLnTx/>
                <a:uFillTx/>
                <a:latin typeface="+mn-lt"/>
                <a:ea typeface="Calibri" panose="020F0502020204030204" pitchFamily="34" charset="0"/>
                <a:cs typeface="+mn-cs"/>
              </a:rPr>
              <a:t> your call may be recorded or monitored. Oxford Cambridge and RSA Examinations is a Company Limited by Guarantee. Registered in England. Registered office The Triangle Building, Shaftesbury Road, Cambridge, CB2 8EA. Registered company number 3484466. OCR is an exempt charity.</a:t>
            </a:r>
          </a:p>
          <a:p>
            <a:pPr marL="0" marR="0" lvl="0" indent="0" algn="l" defTabSz="685800" rtl="0" eaLnBrk="1" fontAlgn="ctr" latinLnBrk="0" hangingPunct="1">
              <a:lnSpc>
                <a:spcPct val="100000"/>
              </a:lnSpc>
              <a:spcBef>
                <a:spcPts val="0"/>
              </a:spcBef>
              <a:spcAft>
                <a:spcPts val="214"/>
              </a:spcAft>
              <a:buClrTx/>
              <a:buSzTx/>
              <a:buFontTx/>
              <a:buNone/>
              <a:tabLst/>
              <a:defRPr/>
            </a:pPr>
            <a:r>
              <a:rPr kumimoji="0" lang="en-US" b="0" i="0" u="none" strike="noStrike" kern="1200" cap="none" spc="0" normalizeH="0" baseline="0" noProof="0" dirty="0">
                <a:ln>
                  <a:noFill/>
                </a:ln>
                <a:solidFill>
                  <a:srgbClr val="000000"/>
                </a:solidFill>
                <a:effectLst/>
                <a:uLnTx/>
                <a:uFillTx/>
                <a:latin typeface="+mn-lt"/>
                <a:ea typeface="Calibri" panose="020F0502020204030204" pitchFamily="34" charset="0"/>
                <a:cs typeface="+mn-cs"/>
              </a:rPr>
              <a:t>OCR operates academic and vocational qualifications regulated by </a:t>
            </a:r>
            <a:r>
              <a:rPr kumimoji="0" lang="en-US" b="0" i="0" u="none" strike="noStrike" kern="1200" cap="none" spc="0" normalizeH="0" baseline="0" noProof="0" dirty="0" err="1">
                <a:ln>
                  <a:noFill/>
                </a:ln>
                <a:solidFill>
                  <a:srgbClr val="000000"/>
                </a:solidFill>
                <a:effectLst/>
                <a:uLnTx/>
                <a:uFillTx/>
                <a:latin typeface="+mn-lt"/>
                <a:ea typeface="Calibri" panose="020F0502020204030204" pitchFamily="34" charset="0"/>
                <a:cs typeface="+mn-cs"/>
              </a:rPr>
              <a:t>Ofqual</a:t>
            </a:r>
            <a:r>
              <a:rPr kumimoji="0" lang="en-US" b="0" i="0" u="none" strike="noStrike" kern="1200" cap="none" spc="0" normalizeH="0" baseline="0" noProof="0" dirty="0">
                <a:ln>
                  <a:noFill/>
                </a:ln>
                <a:solidFill>
                  <a:srgbClr val="000000"/>
                </a:solidFill>
                <a:effectLst/>
                <a:uLnTx/>
                <a:uFillTx/>
                <a:latin typeface="+mn-lt"/>
                <a:ea typeface="Calibri" panose="020F0502020204030204" pitchFamily="34" charset="0"/>
                <a:cs typeface="+mn-cs"/>
              </a:rPr>
              <a:t>, Qualifications Wales and CCEA as listed in their qualifications registers including A Levels, GCSEs, Cambridge </a:t>
            </a:r>
            <a:r>
              <a:rPr kumimoji="0" lang="en-US" b="0" i="0" u="none" strike="noStrike" kern="1200" cap="none" spc="0" normalizeH="0" baseline="0" noProof="0" dirty="0" err="1">
                <a:ln>
                  <a:noFill/>
                </a:ln>
                <a:solidFill>
                  <a:srgbClr val="000000"/>
                </a:solidFill>
                <a:effectLst/>
                <a:uLnTx/>
                <a:uFillTx/>
                <a:latin typeface="+mn-lt"/>
                <a:ea typeface="Calibri" panose="020F0502020204030204" pitchFamily="34" charset="0"/>
                <a:cs typeface="+mn-cs"/>
              </a:rPr>
              <a:t>Technicals</a:t>
            </a:r>
            <a:r>
              <a:rPr kumimoji="0" lang="en-US" b="0" i="0" u="none" strike="noStrike" kern="1200" cap="none" spc="0" normalizeH="0" baseline="0" noProof="0" dirty="0">
                <a:ln>
                  <a:noFill/>
                </a:ln>
                <a:solidFill>
                  <a:srgbClr val="000000"/>
                </a:solidFill>
                <a:effectLst/>
                <a:uLnTx/>
                <a:uFillTx/>
                <a:latin typeface="+mn-lt"/>
                <a:ea typeface="Calibri" panose="020F0502020204030204" pitchFamily="34" charset="0"/>
                <a:cs typeface="+mn-cs"/>
              </a:rPr>
              <a:t> and Cambridge Nationals.</a:t>
            </a:r>
          </a:p>
          <a:p>
            <a:pPr marL="0" marR="0" lvl="0" indent="0" algn="l" defTabSz="685800" rtl="0" eaLnBrk="1" fontAlgn="base" latinLnBrk="0" hangingPunct="1">
              <a:lnSpc>
                <a:spcPct val="100000"/>
              </a:lnSpc>
              <a:spcBef>
                <a:spcPts val="0"/>
              </a:spcBef>
              <a:spcAft>
                <a:spcPts val="375"/>
              </a:spcAft>
              <a:buClrTx/>
              <a:buSzTx/>
              <a:buFontTx/>
              <a:buNone/>
              <a:tabLst/>
              <a:defRPr/>
            </a:pPr>
            <a:r>
              <a:rPr kumimoji="0" lang="en-GB" b="0" i="0" u="none" strike="noStrike" kern="1200" cap="none" spc="0" normalizeH="0" baseline="0" noProof="0" dirty="0">
                <a:ln>
                  <a:noFill/>
                </a:ln>
                <a:solidFill>
                  <a:srgbClr val="000000"/>
                </a:solidFill>
                <a:effectLst/>
                <a:uLnTx/>
                <a:uFillTx/>
                <a:latin typeface="+mn-lt"/>
                <a:ea typeface="Calibri" panose="020F0502020204030204" pitchFamily="34" charset="0"/>
                <a:cs typeface="Myriad Pro Light" panose="020B0403030403020204" pitchFamily="34" charset="0"/>
              </a:rPr>
              <a:t>OCR provides resources to help you deliver our qualifications. These resources do not represent any particular teaching method we expect you to use. We update our resources regularly </a:t>
            </a:r>
            <a:br>
              <a:rPr kumimoji="0" lang="en-GB" b="0" i="0" u="none" strike="noStrike" kern="1200" cap="none" spc="0" normalizeH="0" baseline="0" noProof="0" dirty="0">
                <a:ln>
                  <a:noFill/>
                </a:ln>
                <a:solidFill>
                  <a:srgbClr val="000000"/>
                </a:solidFill>
                <a:effectLst/>
                <a:uLnTx/>
                <a:uFillTx/>
                <a:latin typeface="+mn-lt"/>
                <a:ea typeface="Calibri" panose="020F0502020204030204" pitchFamily="34" charset="0"/>
                <a:cs typeface="Myriad Pro Light" panose="020B0403030403020204" pitchFamily="34" charset="0"/>
              </a:rPr>
            </a:br>
            <a:r>
              <a:rPr kumimoji="0" lang="en-GB" b="0" i="0" u="none" strike="noStrike" kern="1200" cap="none" spc="0" normalizeH="0" baseline="0" noProof="0" dirty="0">
                <a:ln>
                  <a:noFill/>
                </a:ln>
                <a:solidFill>
                  <a:srgbClr val="000000"/>
                </a:solidFill>
                <a:effectLst/>
                <a:uLnTx/>
                <a:uFillTx/>
                <a:latin typeface="+mn-lt"/>
                <a:ea typeface="Calibri" panose="020F0502020204030204" pitchFamily="34" charset="0"/>
                <a:cs typeface="Myriad Pro Light" panose="020B0403030403020204" pitchFamily="34" charset="0"/>
              </a:rPr>
              <a:t>and aim to make sure content is accurate but please check the OCR website so that you have the most up to date version. OCR cannot be held responsible for any errors or omissions in these resources. </a:t>
            </a:r>
            <a:endParaRPr kumimoji="0" lang="en-GB" b="0" i="0" u="none" strike="noStrike" kern="1200" cap="none" spc="0" normalizeH="0" baseline="0" noProof="0" dirty="0">
              <a:ln>
                <a:noFill/>
              </a:ln>
              <a:solidFill>
                <a:schemeClr val="tx1"/>
              </a:solidFill>
              <a:effectLst/>
              <a:uLnTx/>
              <a:uFillTx/>
              <a:latin typeface="+mn-lt"/>
              <a:ea typeface="Calibri" panose="020F0502020204030204" pitchFamily="34" charset="0"/>
              <a:cs typeface="Times New Roman" panose="02020603050405020304" pitchFamily="18" charset="0"/>
            </a:endParaRPr>
          </a:p>
          <a:p>
            <a:pPr marL="0" marR="0" lvl="0" indent="0" algn="l" defTabSz="685800" rtl="0" eaLnBrk="1" fontAlgn="base" latinLnBrk="0" hangingPunct="1">
              <a:lnSpc>
                <a:spcPct val="100000"/>
              </a:lnSpc>
              <a:spcBef>
                <a:spcPts val="0"/>
              </a:spcBef>
              <a:spcAft>
                <a:spcPts val="375"/>
              </a:spcAft>
              <a:buClrTx/>
              <a:buSzTx/>
              <a:buFontTx/>
              <a:buNone/>
              <a:tabLst/>
              <a:defRPr/>
            </a:pPr>
            <a:r>
              <a:rPr kumimoji="0" lang="en-GB" b="0" i="0" u="none" strike="noStrike" kern="1200" cap="none" spc="0" normalizeH="0" baseline="0" noProof="0" dirty="0">
                <a:ln>
                  <a:noFill/>
                </a:ln>
                <a:solidFill>
                  <a:srgbClr val="000000"/>
                </a:solidFill>
                <a:effectLst/>
                <a:uLnTx/>
                <a:uFillTx/>
                <a:latin typeface="+mn-lt"/>
                <a:ea typeface="Calibri" panose="020F0502020204030204" pitchFamily="34" charset="0"/>
                <a:cs typeface="Myriad Pro Light" panose="020B0403030403020204" pitchFamily="34" charset="0"/>
              </a:rPr>
              <a:t>Though we make every effort to check our resources, there may be contradictions between published support and the specification, so it is important that you always use information in the latest specification. We indicate any specification changes within the document itself, change the version number and provide a summary of the changes. If you do notice a discrepancy between the specification and a resource, please </a:t>
            </a:r>
            <a:r>
              <a:rPr kumimoji="0" lang="en-GB" b="0" i="0" u="sng" strike="noStrike" kern="1200" cap="none" spc="0" normalizeH="0" baseline="0" noProof="0" dirty="0">
                <a:ln>
                  <a:noFill/>
                </a:ln>
                <a:solidFill>
                  <a:srgbClr val="0000FF"/>
                </a:solidFill>
                <a:effectLst/>
                <a:uLnTx/>
                <a:uFillTx/>
                <a:latin typeface="+mn-lt"/>
                <a:ea typeface="Calibri" panose="020F0502020204030204" pitchFamily="34" charset="0"/>
                <a:cs typeface="Times New Roman" panose="02020603050405020304" pitchFamily="18" charset="0"/>
                <a:hlinkClick r:id="rId6"/>
              </a:rPr>
              <a:t>contact us</a:t>
            </a:r>
            <a:r>
              <a:rPr kumimoji="0" lang="en-GB" b="0" i="0" u="none" strike="noStrike" kern="1200" cap="none" spc="0" normalizeH="0" baseline="0" noProof="0" dirty="0">
                <a:ln>
                  <a:noFill/>
                </a:ln>
                <a:solidFill>
                  <a:srgbClr val="000000"/>
                </a:solidFill>
                <a:effectLst/>
                <a:uLnTx/>
                <a:uFillTx/>
                <a:latin typeface="+mn-lt"/>
                <a:ea typeface="Calibri" panose="020F0502020204030204" pitchFamily="34" charset="0"/>
                <a:cs typeface="Myriad Pro Light" panose="020B0403030403020204" pitchFamily="34" charset="0"/>
              </a:rPr>
              <a:t>. </a:t>
            </a:r>
            <a:endParaRPr kumimoji="0" lang="en-GB" b="0" i="0" u="none" strike="noStrike" kern="1200" cap="none" spc="0" normalizeH="0" baseline="0" noProof="0" dirty="0">
              <a:ln>
                <a:noFill/>
              </a:ln>
              <a:solidFill>
                <a:schemeClr val="tx1"/>
              </a:solidFill>
              <a:effectLst/>
              <a:uLnTx/>
              <a:uFillTx/>
              <a:latin typeface="+mn-lt"/>
              <a:ea typeface="Calibri" panose="020F0502020204030204" pitchFamily="34" charset="0"/>
              <a:cs typeface="Times New Roman" panose="02020603050405020304" pitchFamily="18" charset="0"/>
            </a:endParaRPr>
          </a:p>
          <a:p>
            <a:pPr marL="0" marR="47625" lvl="0" indent="0" algn="l" defTabSz="685800" rtl="0" eaLnBrk="1" fontAlgn="base" latinLnBrk="0" hangingPunct="1">
              <a:lnSpc>
                <a:spcPct val="100000"/>
              </a:lnSpc>
              <a:spcBef>
                <a:spcPts val="0"/>
              </a:spcBef>
              <a:spcAft>
                <a:spcPts val="375"/>
              </a:spcAft>
              <a:buClrTx/>
              <a:buSzTx/>
              <a:buFontTx/>
              <a:buNone/>
              <a:tabLst/>
              <a:defRPr/>
            </a:pPr>
            <a:r>
              <a:rPr kumimoji="0" lang="en-GB" b="0" i="0" u="none" strike="noStrike" kern="1200" cap="none" spc="0" normalizeH="0" baseline="0" noProof="0" dirty="0">
                <a:ln>
                  <a:noFill/>
                </a:ln>
                <a:solidFill>
                  <a:srgbClr val="000000"/>
                </a:solidFill>
                <a:effectLst/>
                <a:uLnTx/>
                <a:uFillTx/>
                <a:latin typeface="+mn-lt"/>
                <a:ea typeface="Calibri" panose="020F0502020204030204" pitchFamily="34" charset="0"/>
                <a:cs typeface="Myriad Pro Light" panose="020B0403030403020204" pitchFamily="34" charset="0"/>
              </a:rPr>
              <a:t>© OCR 2020 You can copy and distribute this resource freely if you keep the OCR logo and this small print intact and you acknowledge OCR as the originator of the resource. </a:t>
            </a:r>
            <a:endParaRPr kumimoji="0" lang="en-GB" b="0" i="0" u="none" strike="noStrike" kern="1200" cap="none" spc="0" normalizeH="0" baseline="0" noProof="0" dirty="0">
              <a:ln>
                <a:noFill/>
              </a:ln>
              <a:solidFill>
                <a:schemeClr val="tx1"/>
              </a:solidFill>
              <a:effectLst/>
              <a:uLnTx/>
              <a:uFillTx/>
              <a:latin typeface="+mn-lt"/>
              <a:ea typeface="Calibri" panose="020F0502020204030204" pitchFamily="34" charset="0"/>
              <a:cs typeface="Times New Roman" panose="02020603050405020304" pitchFamily="18" charset="0"/>
            </a:endParaRPr>
          </a:p>
          <a:p>
            <a:pPr marL="0" marR="47625" lvl="0" indent="0" algn="l" defTabSz="685800" rtl="0" eaLnBrk="1" fontAlgn="base" latinLnBrk="0" hangingPunct="1">
              <a:lnSpc>
                <a:spcPct val="100000"/>
              </a:lnSpc>
              <a:spcBef>
                <a:spcPts val="0"/>
              </a:spcBef>
              <a:spcAft>
                <a:spcPts val="375"/>
              </a:spcAft>
              <a:buClrTx/>
              <a:buSzTx/>
              <a:buFontTx/>
              <a:buNone/>
              <a:tabLst/>
              <a:defRPr/>
            </a:pPr>
            <a:r>
              <a:rPr kumimoji="0" lang="en-GB" b="0" i="0" u="none" strike="noStrike" kern="1200" cap="none" spc="0" normalizeH="0" baseline="0" noProof="0" dirty="0">
                <a:ln>
                  <a:noFill/>
                </a:ln>
                <a:solidFill>
                  <a:srgbClr val="000000"/>
                </a:solidFill>
                <a:effectLst/>
                <a:uLnTx/>
                <a:uFillTx/>
                <a:latin typeface="+mn-lt"/>
                <a:ea typeface="Calibri" panose="020F0502020204030204" pitchFamily="34" charset="0"/>
                <a:cs typeface="Myriad Pro Light" panose="020B0403030403020204" pitchFamily="34" charset="0"/>
              </a:rPr>
              <a:t>OCR acknowledges the use of the following content: </a:t>
            </a:r>
          </a:p>
          <a:p>
            <a:pPr marL="0" marR="47625" lvl="0" indent="0" algn="l" defTabSz="685800" rtl="0" eaLnBrk="1" fontAlgn="base" latinLnBrk="0" hangingPunct="1">
              <a:lnSpc>
                <a:spcPct val="100000"/>
              </a:lnSpc>
              <a:spcBef>
                <a:spcPts val="0"/>
              </a:spcBef>
              <a:spcAft>
                <a:spcPts val="375"/>
              </a:spcAft>
              <a:buClrTx/>
              <a:buSzTx/>
              <a:buFontTx/>
              <a:buNone/>
              <a:tabLst/>
              <a:defRPr/>
            </a:pPr>
            <a:r>
              <a:rPr kumimoji="0" lang="en-GB" b="0" i="0" u="none" strike="noStrike" kern="1200" cap="none" spc="0" normalizeH="0" baseline="0" noProof="0" dirty="0">
                <a:ln>
                  <a:noFill/>
                </a:ln>
                <a:solidFill>
                  <a:srgbClr val="000000"/>
                </a:solidFill>
                <a:effectLst/>
                <a:uLnTx/>
                <a:uFillTx/>
                <a:latin typeface="+mn-lt"/>
                <a:ea typeface="Calibri" panose="020F0502020204030204" pitchFamily="34" charset="0"/>
                <a:cs typeface="Myriad Pro Light" panose="020B0403030403020204" pitchFamily="34" charset="0"/>
              </a:rPr>
              <a:t>Whether you already offer OCR qualifications, are new to OCR or are thinking about switching, you can request more information using our </a:t>
            </a:r>
            <a:r>
              <a:rPr kumimoji="0" lang="en-GB" b="0" i="0" u="sng" strike="noStrike" kern="1200" cap="none" spc="0" normalizeH="0" baseline="0" noProof="0" dirty="0">
                <a:ln>
                  <a:noFill/>
                </a:ln>
                <a:solidFill>
                  <a:srgbClr val="0000FF"/>
                </a:solidFill>
                <a:effectLst/>
                <a:uLnTx/>
                <a:uFillTx/>
                <a:latin typeface="+mn-lt"/>
                <a:ea typeface="Calibri" panose="020F0502020204030204" pitchFamily="34" charset="0"/>
                <a:cs typeface="Times New Roman" panose="02020603050405020304" pitchFamily="18" charset="0"/>
                <a:hlinkClick r:id="rId7"/>
              </a:rPr>
              <a:t>Expression of Interest form</a:t>
            </a:r>
            <a:r>
              <a:rPr kumimoji="0" lang="en-GB" b="0" i="0" u="none" strike="noStrike" kern="1200" cap="none" spc="0" normalizeH="0" baseline="0" noProof="0" dirty="0">
                <a:ln>
                  <a:noFill/>
                </a:ln>
                <a:solidFill>
                  <a:srgbClr val="000000"/>
                </a:solidFill>
                <a:effectLst/>
                <a:uLnTx/>
                <a:uFillTx/>
                <a:latin typeface="+mn-lt"/>
                <a:ea typeface="Calibri" panose="020F0502020204030204" pitchFamily="34" charset="0"/>
                <a:cs typeface="Myriad Pro Light" panose="020B0403030403020204" pitchFamily="34" charset="0"/>
              </a:rPr>
              <a:t>. </a:t>
            </a:r>
            <a:endParaRPr kumimoji="0" lang="en-GB" b="0" i="0" u="none" strike="noStrike" kern="1200" cap="none" spc="0" normalizeH="0" baseline="0" noProof="0" dirty="0">
              <a:ln>
                <a:noFill/>
              </a:ln>
              <a:solidFill>
                <a:schemeClr val="tx1"/>
              </a:solidFill>
              <a:effectLst/>
              <a:uLnTx/>
              <a:uFillTx/>
              <a:latin typeface="+mn-lt"/>
              <a:ea typeface="Calibri" panose="020F0502020204030204" pitchFamily="34" charset="0"/>
              <a:cs typeface="Times New Roman" panose="02020603050405020304" pitchFamily="18" charset="0"/>
            </a:endParaRPr>
          </a:p>
          <a:p>
            <a:pPr marL="0" marR="0" lvl="0" indent="0" algn="l" defTabSz="685800" rtl="0" eaLnBrk="1" fontAlgn="base" latinLnBrk="0" hangingPunct="1">
              <a:lnSpc>
                <a:spcPct val="100000"/>
              </a:lnSpc>
              <a:spcBef>
                <a:spcPts val="0"/>
              </a:spcBef>
              <a:spcAft>
                <a:spcPts val="600"/>
              </a:spcAft>
              <a:buClrTx/>
              <a:buSzTx/>
              <a:buFontTx/>
              <a:buNone/>
              <a:tabLst/>
              <a:defRPr/>
            </a:pPr>
            <a:r>
              <a:rPr kumimoji="0" lang="en-GB" b="0" i="0" u="none" strike="noStrike" kern="1200" cap="none" spc="0" normalizeH="0" baseline="0" noProof="0" dirty="0">
                <a:ln>
                  <a:noFill/>
                </a:ln>
                <a:solidFill>
                  <a:srgbClr val="000000"/>
                </a:solidFill>
                <a:effectLst/>
                <a:uLnTx/>
                <a:uFillTx/>
                <a:latin typeface="+mn-lt"/>
                <a:ea typeface="Calibri" panose="020F0502020204030204" pitchFamily="34" charset="0"/>
                <a:cs typeface="Myriad Pro Light" panose="020B0403030403020204" pitchFamily="34" charset="0"/>
              </a:rPr>
              <a:t>Please </a:t>
            </a:r>
            <a:r>
              <a:rPr kumimoji="0" lang="en-GB" b="0" i="0" u="sng" strike="noStrike" kern="1200" cap="none" spc="0" normalizeH="0" baseline="0" noProof="0" dirty="0">
                <a:ln>
                  <a:noFill/>
                </a:ln>
                <a:solidFill>
                  <a:srgbClr val="0000FF"/>
                </a:solidFill>
                <a:effectLst/>
                <a:uLnTx/>
                <a:uFillTx/>
                <a:latin typeface="+mn-lt"/>
                <a:ea typeface="Calibri" panose="020F0502020204030204" pitchFamily="34" charset="0"/>
                <a:cs typeface="+mn-cs"/>
                <a:hlinkClick r:id="rId8"/>
              </a:rPr>
              <a:t>get in touch</a:t>
            </a:r>
            <a:r>
              <a:rPr kumimoji="0" lang="en-GB" b="0" i="0" u="none" strike="noStrike" kern="1200" cap="none" spc="0" normalizeH="0" baseline="0" noProof="0" dirty="0">
                <a:ln>
                  <a:noFill/>
                </a:ln>
                <a:solidFill>
                  <a:srgbClr val="000000"/>
                </a:solidFill>
                <a:effectLst/>
                <a:uLnTx/>
                <a:uFillTx/>
                <a:latin typeface="+mn-lt"/>
                <a:ea typeface="Calibri" panose="020F0502020204030204" pitchFamily="34" charset="0"/>
                <a:cs typeface="Myriad Pro Light" panose="020B0403030403020204" pitchFamily="34" charset="0"/>
              </a:rPr>
              <a:t> if you want to discuss the accessibility of resources we offer to support you in delivering our qualifications.</a:t>
            </a:r>
            <a:endParaRPr kumimoji="0" lang="en-GB" b="0" i="0" u="none" strike="noStrike" kern="1200" cap="none" spc="0" normalizeH="0" baseline="0" noProof="0" dirty="0">
              <a:ln>
                <a:noFill/>
              </a:ln>
              <a:solidFill>
                <a:schemeClr val="tx1"/>
              </a:solidFill>
              <a:effectLst/>
              <a:uLnTx/>
              <a:uFillTx/>
              <a:latin typeface="+mn-lt"/>
              <a:ea typeface="Calibri" panose="020F0502020204030204" pitchFamily="34" charset="0"/>
              <a:cs typeface="+mn-cs"/>
            </a:endParaRPr>
          </a:p>
        </p:txBody>
      </p:sp>
    </p:spTree>
    <p:extLst>
      <p:ext uri="{BB962C8B-B14F-4D97-AF65-F5344CB8AC3E}">
        <p14:creationId xmlns:p14="http://schemas.microsoft.com/office/powerpoint/2010/main" val="5151572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Holder 3">
            <a:extLst>
              <a:ext uri="{FF2B5EF4-FFF2-40B4-BE49-F238E27FC236}">
                <a16:creationId xmlns:a16="http://schemas.microsoft.com/office/drawing/2014/main" id="{0E468280-27F0-4EAA-878F-10E1E203B8F0}"/>
              </a:ext>
            </a:extLst>
          </p:cNvPr>
          <p:cNvSpPr>
            <a:spLocks noGrp="1"/>
          </p:cNvSpPr>
          <p:nvPr>
            <p:ph type="body" idx="1"/>
          </p:nvPr>
        </p:nvSpPr>
        <p:spPr bwMode="auto">
          <a:xfrm>
            <a:off x="457200" y="1184275"/>
            <a:ext cx="8229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dirty="0"/>
          </a:p>
        </p:txBody>
      </p:sp>
    </p:spTree>
  </p:cSld>
  <p:clrMap bg1="lt1" tx1="dk1" bg2="lt2" tx2="dk2" accent1="accent1" accent2="accent2" accent3="accent3" accent4="accent4" accent5="accent5" accent6="accent6" hlink="hlink" folHlink="folHlink"/>
  <p:sldLayoutIdLst>
    <p:sldLayoutId id="2147484152" r:id="rId1"/>
    <p:sldLayoutId id="2147484132" r:id="rId2"/>
    <p:sldLayoutId id="2147484145" r:id="rId3"/>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hf hdr="0" ftr="0" dt="0"/>
  <p:txStyles>
    <p:titleStyle>
      <a:lvl1pPr algn="ctr" rtl="0" eaLnBrk="1" fontAlgn="base" hangingPunct="1">
        <a:spcBef>
          <a:spcPct val="0"/>
        </a:spcBef>
        <a:spcAft>
          <a:spcPct val="0"/>
        </a:spcAft>
        <a:defRPr>
          <a:solidFill>
            <a:schemeClr val="tx2"/>
          </a:solidFill>
          <a:latin typeface="+mj-lt"/>
          <a:ea typeface="MS PGothic" panose="020B0600070205080204" pitchFamily="34" charset="-128"/>
          <a:cs typeface="+mj-cs"/>
        </a:defRPr>
      </a:lvl1pPr>
      <a:lvl2pPr algn="ctr" rtl="0" eaLnBrk="1" fontAlgn="base" hangingPunct="1">
        <a:spcBef>
          <a:spcPct val="0"/>
        </a:spcBef>
        <a:spcAft>
          <a:spcPct val="0"/>
        </a:spcAft>
        <a:defRPr>
          <a:solidFill>
            <a:schemeClr val="tx2"/>
          </a:solidFill>
          <a:latin typeface="Calibri" charset="0"/>
          <a:ea typeface="MS PGothic" panose="020B0600070205080204" pitchFamily="34" charset="-128"/>
        </a:defRPr>
      </a:lvl2pPr>
      <a:lvl3pPr algn="ctr" rtl="0" eaLnBrk="1" fontAlgn="base" hangingPunct="1">
        <a:spcBef>
          <a:spcPct val="0"/>
        </a:spcBef>
        <a:spcAft>
          <a:spcPct val="0"/>
        </a:spcAft>
        <a:defRPr>
          <a:solidFill>
            <a:schemeClr val="tx2"/>
          </a:solidFill>
          <a:latin typeface="Calibri" charset="0"/>
          <a:ea typeface="MS PGothic" panose="020B0600070205080204" pitchFamily="34" charset="-128"/>
        </a:defRPr>
      </a:lvl3pPr>
      <a:lvl4pPr algn="ctr" rtl="0" eaLnBrk="1" fontAlgn="base" hangingPunct="1">
        <a:spcBef>
          <a:spcPct val="0"/>
        </a:spcBef>
        <a:spcAft>
          <a:spcPct val="0"/>
        </a:spcAft>
        <a:defRPr>
          <a:solidFill>
            <a:schemeClr val="tx2"/>
          </a:solidFill>
          <a:latin typeface="Calibri" charset="0"/>
          <a:ea typeface="MS PGothic" panose="020B0600070205080204" pitchFamily="34" charset="-128"/>
        </a:defRPr>
      </a:lvl4pPr>
      <a:lvl5pPr algn="ctr" rtl="0" eaLnBrk="1" fontAlgn="base" hangingPunct="1">
        <a:spcBef>
          <a:spcPct val="0"/>
        </a:spcBef>
        <a:spcAft>
          <a:spcPct val="0"/>
        </a:spcAft>
        <a:defRPr>
          <a:solidFill>
            <a:schemeClr val="tx2"/>
          </a:solidFill>
          <a:latin typeface="Calibri" charset="0"/>
          <a:ea typeface="MS PGothic" panose="020B0600070205080204" pitchFamily="34" charset="-128"/>
        </a:defRPr>
      </a:lvl5pPr>
      <a:lvl6pPr marL="342900" algn="ctr" rtl="0" eaLnBrk="1" fontAlgn="base" hangingPunct="1">
        <a:spcBef>
          <a:spcPct val="0"/>
        </a:spcBef>
        <a:spcAft>
          <a:spcPct val="0"/>
        </a:spcAft>
        <a:defRPr>
          <a:solidFill>
            <a:schemeClr val="tx2"/>
          </a:solidFill>
          <a:latin typeface="Calibri" charset="0"/>
          <a:ea typeface="ＭＳ Ｐゴシック" charset="-128"/>
        </a:defRPr>
      </a:lvl6pPr>
      <a:lvl7pPr marL="685800" algn="ctr" rtl="0" eaLnBrk="1" fontAlgn="base" hangingPunct="1">
        <a:spcBef>
          <a:spcPct val="0"/>
        </a:spcBef>
        <a:spcAft>
          <a:spcPct val="0"/>
        </a:spcAft>
        <a:defRPr>
          <a:solidFill>
            <a:schemeClr val="tx2"/>
          </a:solidFill>
          <a:latin typeface="Calibri" charset="0"/>
          <a:ea typeface="ＭＳ Ｐゴシック" charset="-128"/>
        </a:defRPr>
      </a:lvl7pPr>
      <a:lvl8pPr marL="1028700" algn="ctr" rtl="0" eaLnBrk="1" fontAlgn="base" hangingPunct="1">
        <a:spcBef>
          <a:spcPct val="0"/>
        </a:spcBef>
        <a:spcAft>
          <a:spcPct val="0"/>
        </a:spcAft>
        <a:defRPr>
          <a:solidFill>
            <a:schemeClr val="tx2"/>
          </a:solidFill>
          <a:latin typeface="Calibri" charset="0"/>
          <a:ea typeface="ＭＳ Ｐゴシック" charset="-128"/>
        </a:defRPr>
      </a:lvl8pPr>
      <a:lvl9pPr marL="1371600" algn="ctr" rtl="0" eaLnBrk="1" fontAlgn="base" hangingPunct="1">
        <a:spcBef>
          <a:spcPct val="0"/>
        </a:spcBef>
        <a:spcAft>
          <a:spcPct val="0"/>
        </a:spcAft>
        <a:defRPr>
          <a:solidFill>
            <a:schemeClr val="tx2"/>
          </a:solidFill>
          <a:latin typeface="Calibri" charset="0"/>
          <a:ea typeface="ＭＳ Ｐゴシック" charset="-128"/>
        </a:defRPr>
      </a:lvl9pPr>
    </p:titleStyle>
    <p:bodyStyle>
      <a:lvl1pPr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1pPr>
      <a:lvl2pPr marL="3429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2pPr>
      <a:lvl3pPr marL="6858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3pPr>
      <a:lvl4pPr marL="10287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4pPr>
      <a:lvl5pPr marL="13716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p:bodyStyle>
    <p:otherStyle>
      <a:lvl1pPr marL="0" eaLnBrk="1" hangingPunct="1">
        <a:defRPr>
          <a:latin typeface="+mn-lt"/>
          <a:ea typeface="+mn-ea"/>
          <a:cs typeface="+mn-cs"/>
        </a:defRPr>
      </a:lvl1pPr>
      <a:lvl2pPr marL="342900" eaLnBrk="1" hangingPunct="1">
        <a:defRPr>
          <a:latin typeface="+mn-lt"/>
          <a:ea typeface="+mn-ea"/>
          <a:cs typeface="+mn-cs"/>
        </a:defRPr>
      </a:lvl2pPr>
      <a:lvl3pPr marL="685800" eaLnBrk="1" hangingPunct="1">
        <a:defRPr>
          <a:latin typeface="+mn-lt"/>
          <a:ea typeface="+mn-ea"/>
          <a:cs typeface="+mn-cs"/>
        </a:defRPr>
      </a:lvl3pPr>
      <a:lvl4pPr marL="1028700" eaLnBrk="1" hangingPunct="1">
        <a:defRPr>
          <a:latin typeface="+mn-lt"/>
          <a:ea typeface="+mn-ea"/>
          <a:cs typeface="+mn-cs"/>
        </a:defRPr>
      </a:lvl4pPr>
      <a:lvl5pPr marL="1371600" eaLnBrk="1" hangingPunct="1">
        <a:defRPr>
          <a:latin typeface="+mn-lt"/>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hyperlink" Target="https://www.statista.com/topics/3685/sports-in-the-united-kingdom-uk/" TargetMode="External"/><Relationship Id="rId2" Type="http://schemas.openxmlformats.org/officeDocument/2006/relationships/hyperlink" Target="https://www.sportengland.org/know-your-audience/data/active-live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 Id="rId4" Type="http://schemas.openxmlformats.org/officeDocument/2006/relationships/image" Target="../media/image7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2.xml"/><Relationship Id="rId4" Type="http://schemas.openxmlformats.org/officeDocument/2006/relationships/image" Target="../media/image76.jpeg"/></Relationships>
</file>

<file path=ppt/slides/_rels/slide21.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jsP0W7-tEOc" TargetMode="External"/><Relationship Id="rId2" Type="http://schemas.openxmlformats.org/officeDocument/2006/relationships/hyperlink" Target="https://www.youtube.com/watch?v=jR3p4w5Rk48" TargetMode="External"/><Relationship Id="rId1" Type="http://schemas.openxmlformats.org/officeDocument/2006/relationships/slideLayout" Target="../slideLayouts/slideLayout2.xml"/><Relationship Id="rId5" Type="http://schemas.openxmlformats.org/officeDocument/2006/relationships/image" Target="../media/image79.jpeg"/><Relationship Id="rId4" Type="http://schemas.openxmlformats.org/officeDocument/2006/relationships/image" Target="../media/image78.jpeg"/></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N268gBOvnzo" TargetMode="External"/><Relationship Id="rId2" Type="http://schemas.openxmlformats.org/officeDocument/2006/relationships/hyperlink" Target="https://www.youtube.com/watch?v=sdNKg_djon0" TargetMode="External"/><Relationship Id="rId1" Type="http://schemas.openxmlformats.org/officeDocument/2006/relationships/slideLayout" Target="../slideLayouts/slideLayout2.xml"/><Relationship Id="rId5" Type="http://schemas.openxmlformats.org/officeDocument/2006/relationships/image" Target="../media/image81.jpeg"/><Relationship Id="rId4" Type="http://schemas.openxmlformats.org/officeDocument/2006/relationships/image" Target="../media/image80.jpe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2.xml"/><Relationship Id="rId4" Type="http://schemas.openxmlformats.org/officeDocument/2006/relationships/image" Target="../media/image92.jpeg"/></Relationships>
</file>

<file path=ppt/slides/_rels/slide28.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slideLayout" Target="../slideLayouts/slideLayout2.xml"/><Relationship Id="rId4" Type="http://schemas.openxmlformats.org/officeDocument/2006/relationships/image" Target="../media/image95.jpeg"/></Relationships>
</file>

<file path=ppt/slides/_rels/slide29.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jpeg"/><Relationship Id="rId1" Type="http://schemas.openxmlformats.org/officeDocument/2006/relationships/slideLayout" Target="../slideLayouts/slideLayout2.xml"/><Relationship Id="rId4" Type="http://schemas.openxmlformats.org/officeDocument/2006/relationships/image" Target="../media/image9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07.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image" Target="../media/image108.jpeg"/><Relationship Id="rId1" Type="http://schemas.openxmlformats.org/officeDocument/2006/relationships/slideLayout" Target="../slideLayouts/slideLayout2.xml"/><Relationship Id="rId4" Type="http://schemas.openxmlformats.org/officeDocument/2006/relationships/image" Target="../media/image110.jpeg"/></Relationships>
</file>

<file path=ppt/slides/_rels/slide33.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image" Target="../media/image1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2.xml"/><Relationship Id="rId4" Type="http://schemas.openxmlformats.org/officeDocument/2006/relationships/image" Target="../media/image117.png"/></Relationships>
</file>

<file path=ppt/slides/_rels/slide39.xml.rels><?xml version="1.0" encoding="UTF-8" standalone="yes"?>
<Relationships xmlns="http://schemas.openxmlformats.org/package/2006/relationships"><Relationship Id="rId2" Type="http://schemas.openxmlformats.org/officeDocument/2006/relationships/image" Target="../media/image1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11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mailto:resources.feedback@ocr.org.uk?subject=I%20disliked%20the%20resource%20A%20Level%20Music%20Guidance%20and%20support%202021" TargetMode="External"/><Relationship Id="rId7" Type="http://schemas.openxmlformats.org/officeDocument/2006/relationships/hyperlink" Target="mailto:resources.feedback@ocr.org.uk" TargetMode="External"/><Relationship Id="rId2" Type="http://schemas.openxmlformats.org/officeDocument/2006/relationships/hyperlink" Target="mailto:resources.feedback@ocr.org.uk?subject=I%20liked%20the%20resource%20A%20Level%20Music%20Guidance%20and%20support%202021" TargetMode="External"/><Relationship Id="rId1" Type="http://schemas.openxmlformats.org/officeDocument/2006/relationships/slideLayout" Target="../slideLayouts/slideLayout3.xml"/><Relationship Id="rId6" Type="http://schemas.openxmlformats.org/officeDocument/2006/relationships/hyperlink" Target="https://www.ocr.org.uk/qualifications/expression-of-interest/" TargetMode="External"/><Relationship Id="rId5" Type="http://schemas.openxmlformats.org/officeDocument/2006/relationships/hyperlink" Target="mailto:resources.feeback@ocr.org.uk" TargetMode="External"/><Relationship Id="rId4" Type="http://schemas.openxmlformats.org/officeDocument/2006/relationships/hyperlink" Target="http://www.ocr.org.uk/i-want-to/find-resource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47084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F053E6-FC28-3343-A190-9F3C711C2E3E}"/>
              </a:ext>
            </a:extLst>
          </p:cNvPr>
          <p:cNvSpPr>
            <a:spLocks noGrp="1"/>
          </p:cNvSpPr>
          <p:nvPr>
            <p:ph type="title" idx="4294967295"/>
          </p:nvPr>
        </p:nvSpPr>
        <p:spPr bwMode="auto">
          <a:xfrm>
            <a:off x="539726" y="166450"/>
            <a:ext cx="8575104" cy="67710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t>Learning outcome 1 – understand the issues which affect participation in sport</a:t>
            </a:r>
          </a:p>
        </p:txBody>
      </p:sp>
      <p:sp>
        <p:nvSpPr>
          <p:cNvPr id="3" name="Text Placeholder 2">
            <a:extLst>
              <a:ext uri="{FF2B5EF4-FFF2-40B4-BE49-F238E27FC236}">
                <a16:creationId xmlns:a16="http://schemas.microsoft.com/office/drawing/2014/main" id="{54166A14-079E-F041-A091-A40A4157519C}"/>
              </a:ext>
            </a:extLst>
          </p:cNvPr>
          <p:cNvSpPr>
            <a:spLocks noGrp="1"/>
          </p:cNvSpPr>
          <p:nvPr>
            <p:ph type="body" sz="quarter" idx="12"/>
          </p:nvPr>
        </p:nvSpPr>
        <p:spPr>
          <a:xfrm>
            <a:off x="533400" y="1066800"/>
            <a:ext cx="8031162" cy="215444"/>
          </a:xfrm>
        </p:spPr>
        <p:txBody>
          <a:bodyPr/>
          <a:lstStyle/>
          <a:p>
            <a:pPr marL="0" indent="0">
              <a:buFont typeface="Arial" panose="020B0604020202020204" pitchFamily="34" charset="0"/>
              <a:buNone/>
            </a:pPr>
            <a:r>
              <a:rPr lang="en-GB" b="1" dirty="0">
                <a:solidFill>
                  <a:schemeClr val="accent1"/>
                </a:solidFill>
                <a:latin typeface="Arial" panose="020B0604020202020204" pitchFamily="34" charset="0"/>
                <a:cs typeface="Arial" panose="020B0604020202020204" pitchFamily="34" charset="0"/>
              </a:rPr>
              <a:t>Exam question focus</a:t>
            </a:r>
          </a:p>
        </p:txBody>
      </p:sp>
      <p:graphicFrame>
        <p:nvGraphicFramePr>
          <p:cNvPr id="5" name="Content Placeholder 2" descr="Exam question focus&#10;">
            <a:extLst>
              <a:ext uri="{FF2B5EF4-FFF2-40B4-BE49-F238E27FC236}">
                <a16:creationId xmlns:a16="http://schemas.microsoft.com/office/drawing/2014/main" id="{31FDDA86-8559-004C-BFDE-62E400D0E715}"/>
              </a:ext>
            </a:extLst>
          </p:cNvPr>
          <p:cNvGraphicFramePr>
            <a:graphicFrameLocks/>
          </p:cNvGraphicFramePr>
          <p:nvPr>
            <p:extLst>
              <p:ext uri="{D42A27DB-BD31-4B8C-83A1-F6EECF244321}">
                <p14:modId xmlns:p14="http://schemas.microsoft.com/office/powerpoint/2010/main" val="2951633920"/>
              </p:ext>
            </p:extLst>
          </p:nvPr>
        </p:nvGraphicFramePr>
        <p:xfrm>
          <a:off x="533400" y="1576847"/>
          <a:ext cx="8071048" cy="29380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95654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F053E6-FC28-3343-A190-9F3C711C2E3E}"/>
              </a:ext>
            </a:extLst>
          </p:cNvPr>
          <p:cNvSpPr>
            <a:spLocks noGrp="1"/>
          </p:cNvSpPr>
          <p:nvPr>
            <p:ph type="title" idx="4294967295"/>
          </p:nvPr>
        </p:nvSpPr>
        <p:spPr bwMode="auto">
          <a:xfrm>
            <a:off x="533400" y="166450"/>
            <a:ext cx="8575104" cy="67710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t>Learning outcome 1 – understand the issues which affect participation in sport</a:t>
            </a:r>
          </a:p>
        </p:txBody>
      </p:sp>
      <p:sp>
        <p:nvSpPr>
          <p:cNvPr id="3" name="Text Placeholder 2">
            <a:extLst>
              <a:ext uri="{FF2B5EF4-FFF2-40B4-BE49-F238E27FC236}">
                <a16:creationId xmlns:a16="http://schemas.microsoft.com/office/drawing/2014/main" id="{54166A14-079E-F041-A091-A40A4157519C}"/>
              </a:ext>
            </a:extLst>
          </p:cNvPr>
          <p:cNvSpPr>
            <a:spLocks noGrp="1"/>
          </p:cNvSpPr>
          <p:nvPr>
            <p:ph type="body" sz="quarter" idx="12"/>
          </p:nvPr>
        </p:nvSpPr>
        <p:spPr>
          <a:xfrm>
            <a:off x="533400" y="1066800"/>
            <a:ext cx="4254624" cy="2714589"/>
          </a:xfrm>
        </p:spPr>
        <p:txBody>
          <a:bodyPr/>
          <a:lstStyle/>
          <a:p>
            <a:pPr marL="0" indent="0">
              <a:buFont typeface="Arial" panose="020B0604020202020204" pitchFamily="34" charset="0"/>
              <a:buNone/>
            </a:pPr>
            <a:r>
              <a:rPr lang="en-GB" b="1" dirty="0">
                <a:solidFill>
                  <a:schemeClr val="accent1"/>
                </a:solidFill>
                <a:latin typeface="Arial" panose="020B0604020202020204" pitchFamily="34" charset="0"/>
                <a:cs typeface="Arial" panose="020B0604020202020204" pitchFamily="34" charset="0"/>
              </a:rPr>
              <a:t>Exam question focus</a:t>
            </a:r>
          </a:p>
          <a:p>
            <a:pPr defTabSz="914400"/>
            <a:endParaRPr lang="en-GB" dirty="0"/>
          </a:p>
          <a:p>
            <a:pPr marL="0" indent="0">
              <a:lnSpc>
                <a:spcPct val="90000"/>
              </a:lnSpc>
              <a:buNone/>
            </a:pPr>
            <a:r>
              <a:rPr lang="en-US" dirty="0">
                <a:latin typeface="Arial" panose="020B0604020202020204" pitchFamily="34" charset="0"/>
                <a:cs typeface="Arial" panose="020B0604020202020204" pitchFamily="34" charset="0"/>
              </a:rPr>
              <a:t>Now try these two:</a:t>
            </a:r>
          </a:p>
          <a:p>
            <a:pPr marL="0" indent="0">
              <a:lnSpc>
                <a:spcPct val="90000"/>
              </a:lnSpc>
              <a:buNone/>
            </a:pPr>
            <a:endParaRPr lang="en-US" dirty="0">
              <a:latin typeface="Arial" panose="020B0604020202020204" pitchFamily="34" charset="0"/>
              <a:cs typeface="Arial" panose="020B0604020202020204" pitchFamily="34" charset="0"/>
            </a:endParaRPr>
          </a:p>
          <a:p>
            <a:pPr marL="0" indent="0">
              <a:lnSpc>
                <a:spcPct val="90000"/>
              </a:lnSpc>
              <a:buNone/>
            </a:pPr>
            <a:r>
              <a:rPr lang="en-US" dirty="0">
                <a:latin typeface="Arial" panose="020B0604020202020204" pitchFamily="34" charset="0"/>
                <a:cs typeface="Arial" panose="020B0604020202020204" pitchFamily="34" charset="0"/>
              </a:rPr>
              <a:t>John is a single parent with young children who works full-time. He is interested in participating in more sport.</a:t>
            </a:r>
          </a:p>
          <a:p>
            <a:pPr marL="0" indent="0">
              <a:lnSpc>
                <a:spcPct val="90000"/>
              </a:lnSpc>
              <a:buNone/>
            </a:pPr>
            <a:endParaRPr lang="en-US" dirty="0">
              <a:latin typeface="Arial" panose="020B0604020202020204" pitchFamily="34" charset="0"/>
              <a:cs typeface="Arial" panose="020B0604020202020204" pitchFamily="34" charset="0"/>
            </a:endParaRPr>
          </a:p>
          <a:p>
            <a:pPr marL="284400" indent="-284400">
              <a:lnSpc>
                <a:spcPct val="90000"/>
              </a:lnSpc>
              <a:buFont typeface="+mj-lt"/>
              <a:buAutoNum type="arabicPeriod"/>
            </a:pPr>
            <a:r>
              <a:rPr lang="en-US" dirty="0">
                <a:latin typeface="Arial" panose="020B0604020202020204" pitchFamily="34" charset="0"/>
                <a:cs typeface="Arial" panose="020B0604020202020204" pitchFamily="34" charset="0"/>
              </a:rPr>
              <a:t>Identify four barriers that might prevent John from regular participation in sport</a:t>
            </a:r>
          </a:p>
          <a:p>
            <a:pPr marL="284400" indent="-284400">
              <a:lnSpc>
                <a:spcPct val="90000"/>
              </a:lnSpc>
              <a:buFont typeface="+mj-lt"/>
              <a:buAutoNum type="arabicPeriod"/>
            </a:pPr>
            <a:endParaRPr lang="en-US" dirty="0">
              <a:latin typeface="Arial" panose="020B0604020202020204" pitchFamily="34" charset="0"/>
              <a:cs typeface="Arial" panose="020B0604020202020204" pitchFamily="34" charset="0"/>
            </a:endParaRPr>
          </a:p>
          <a:p>
            <a:pPr marL="284400" indent="-284400">
              <a:lnSpc>
                <a:spcPct val="90000"/>
              </a:lnSpc>
              <a:buFont typeface="+mj-lt"/>
              <a:buAutoNum type="arabicPeriod"/>
            </a:pPr>
            <a:r>
              <a:rPr lang="en-US" dirty="0">
                <a:latin typeface="Arial" panose="020B0604020202020204" pitchFamily="34" charset="0"/>
                <a:cs typeface="Arial" panose="020B0604020202020204" pitchFamily="34" charset="0"/>
              </a:rPr>
              <a:t>Suggest two solutions that could help John to participate in more sport.</a:t>
            </a:r>
          </a:p>
        </p:txBody>
      </p:sp>
      <p:pic>
        <p:nvPicPr>
          <p:cNvPr id="5" name="Content Placeholder 3" descr="Dad reading to two children">
            <a:extLst>
              <a:ext uri="{FF2B5EF4-FFF2-40B4-BE49-F238E27FC236}">
                <a16:creationId xmlns:a16="http://schemas.microsoft.com/office/drawing/2014/main" id="{18170112-1075-9D46-B72C-6F0A30EFFBA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342020" y="2714850"/>
            <a:ext cx="2255880" cy="1800000"/>
          </a:xfrm>
          <a:prstGeom prst="rect">
            <a:avLst/>
          </a:prstGeom>
          <a:noFill/>
        </p:spPr>
      </p:pic>
    </p:spTree>
    <p:extLst>
      <p:ext uri="{BB962C8B-B14F-4D97-AF65-F5344CB8AC3E}">
        <p14:creationId xmlns:p14="http://schemas.microsoft.com/office/powerpoint/2010/main" val="14504197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F053E6-FC28-3343-A190-9F3C711C2E3E}"/>
              </a:ext>
            </a:extLst>
          </p:cNvPr>
          <p:cNvSpPr>
            <a:spLocks noGrp="1"/>
          </p:cNvSpPr>
          <p:nvPr>
            <p:ph type="title" idx="4294967295"/>
          </p:nvPr>
        </p:nvSpPr>
        <p:spPr bwMode="auto">
          <a:xfrm>
            <a:off x="533400" y="166450"/>
            <a:ext cx="8575104" cy="67710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t>Learning outcome 1 – understand the issues which affect participation in sport</a:t>
            </a:r>
          </a:p>
        </p:txBody>
      </p:sp>
      <p:sp>
        <p:nvSpPr>
          <p:cNvPr id="3" name="Text Placeholder 2">
            <a:extLst>
              <a:ext uri="{FF2B5EF4-FFF2-40B4-BE49-F238E27FC236}">
                <a16:creationId xmlns:a16="http://schemas.microsoft.com/office/drawing/2014/main" id="{54166A14-079E-F041-A091-A40A4157519C}"/>
              </a:ext>
            </a:extLst>
          </p:cNvPr>
          <p:cNvSpPr>
            <a:spLocks noGrp="1"/>
          </p:cNvSpPr>
          <p:nvPr>
            <p:ph type="body" sz="quarter" idx="12"/>
          </p:nvPr>
        </p:nvSpPr>
        <p:spPr>
          <a:xfrm>
            <a:off x="533400" y="1066800"/>
            <a:ext cx="8064500" cy="2873102"/>
          </a:xfrm>
        </p:spPr>
        <p:txBody>
          <a:bodyPr numCol="2" spcCol="216000"/>
          <a:lstStyle/>
          <a:p>
            <a:pPr marL="0" indent="0">
              <a:buFont typeface="Arial" panose="020B0604020202020204" pitchFamily="34" charset="0"/>
              <a:buNone/>
            </a:pPr>
            <a:r>
              <a:rPr lang="en-GB" b="1" dirty="0">
                <a:solidFill>
                  <a:schemeClr val="accent1"/>
                </a:solidFill>
                <a:latin typeface="Arial" panose="020B0604020202020204" pitchFamily="34" charset="0"/>
                <a:cs typeface="Arial" panose="020B0604020202020204" pitchFamily="34" charset="0"/>
              </a:rPr>
              <a:t>Exam question focus – answers</a:t>
            </a:r>
          </a:p>
          <a:p>
            <a:pPr defTabSz="914400"/>
            <a:endParaRPr lang="en-GB" dirty="0"/>
          </a:p>
          <a:p>
            <a:pPr marL="284400" indent="-284400">
              <a:lnSpc>
                <a:spcPts val="1600"/>
              </a:lnSpc>
              <a:buFont typeface="+mj-lt"/>
              <a:buAutoNum type="arabicPeriod"/>
            </a:pPr>
            <a:r>
              <a:rPr lang="en-US" dirty="0">
                <a:latin typeface="Arial" panose="020B0604020202020204" pitchFamily="34" charset="0"/>
                <a:cs typeface="Arial" panose="020B0604020202020204" pitchFamily="34" charset="0"/>
              </a:rPr>
              <a:t>Lack of childcare / no childcare </a:t>
            </a:r>
          </a:p>
          <a:p>
            <a:pPr marL="284400" indent="-284400">
              <a:lnSpc>
                <a:spcPts val="1600"/>
              </a:lnSpc>
              <a:buFont typeface="+mj-lt"/>
              <a:buAutoNum type="arabicPeriod"/>
            </a:pPr>
            <a:r>
              <a:rPr lang="en-US" dirty="0">
                <a:latin typeface="Arial" panose="020B0604020202020204" pitchFamily="34" charset="0"/>
                <a:cs typeface="Arial" panose="020B0604020202020204" pitchFamily="34" charset="0"/>
              </a:rPr>
              <a:t>Lack of transport / no transport </a:t>
            </a:r>
          </a:p>
          <a:p>
            <a:pPr marL="284400" indent="-284400">
              <a:lnSpc>
                <a:spcPts val="1600"/>
              </a:lnSpc>
              <a:buFont typeface="+mj-lt"/>
              <a:buAutoNum type="arabicPeriod"/>
            </a:pPr>
            <a:r>
              <a:rPr lang="en-US" dirty="0">
                <a:latin typeface="Arial" panose="020B0604020202020204" pitchFamily="34" charset="0"/>
                <a:cs typeface="Arial" panose="020B0604020202020204" pitchFamily="34" charset="0"/>
              </a:rPr>
              <a:t>Expense of equipment / participation charge </a:t>
            </a:r>
          </a:p>
          <a:p>
            <a:pPr marL="284400" indent="-284400">
              <a:lnSpc>
                <a:spcPts val="1600"/>
              </a:lnSpc>
              <a:buFont typeface="+mj-lt"/>
              <a:buAutoNum type="arabicPeriod"/>
            </a:pPr>
            <a:r>
              <a:rPr lang="en-US" dirty="0">
                <a:latin typeface="Arial" panose="020B0604020202020204" pitchFamily="34" charset="0"/>
                <a:cs typeface="Arial" panose="020B0604020202020204" pitchFamily="34" charset="0"/>
              </a:rPr>
              <a:t>No suitable programmed sessions / suitable activities </a:t>
            </a:r>
          </a:p>
          <a:p>
            <a:pPr marL="284400" indent="-284400">
              <a:lnSpc>
                <a:spcPts val="1600"/>
              </a:lnSpc>
              <a:buFont typeface="+mj-lt"/>
              <a:buAutoNum type="arabicPeriod"/>
            </a:pPr>
            <a:r>
              <a:rPr lang="en-US" dirty="0">
                <a:latin typeface="Arial" panose="020B0604020202020204" pitchFamily="34" charset="0"/>
                <a:cs typeface="Arial" panose="020B0604020202020204" pitchFamily="34" charset="0"/>
              </a:rPr>
              <a:t>Lack of awareness of facility / activity provision </a:t>
            </a:r>
          </a:p>
          <a:p>
            <a:pPr marL="284400" indent="-284400">
              <a:lnSpc>
                <a:spcPts val="1600"/>
              </a:lnSpc>
              <a:buFont typeface="+mj-lt"/>
              <a:buAutoNum type="arabicPeriod"/>
            </a:pPr>
            <a:r>
              <a:rPr lang="en-US" dirty="0">
                <a:latin typeface="Arial" panose="020B0604020202020204" pitchFamily="34" charset="0"/>
                <a:cs typeface="Arial" panose="020B0604020202020204" pitchFamily="34" charset="0"/>
              </a:rPr>
              <a:t>Lack of free time (due to family commitments) </a:t>
            </a:r>
          </a:p>
          <a:p>
            <a:pPr marL="284400" indent="-284400">
              <a:lnSpc>
                <a:spcPts val="1600"/>
              </a:lnSpc>
              <a:buFont typeface="+mj-lt"/>
              <a:buAutoNum type="arabicPeriod"/>
            </a:pPr>
            <a:r>
              <a:rPr lang="en-US" dirty="0">
                <a:latin typeface="Arial" panose="020B0604020202020204" pitchFamily="34" charset="0"/>
                <a:cs typeface="Arial" panose="020B0604020202020204" pitchFamily="34" charset="0"/>
              </a:rPr>
              <a:t>Work restrictions / unsuitable timing of activities (due to work commitments) </a:t>
            </a:r>
          </a:p>
          <a:p>
            <a:pPr marL="284400" indent="-284400">
              <a:lnSpc>
                <a:spcPts val="1600"/>
              </a:lnSpc>
              <a:buFont typeface="+mj-lt"/>
              <a:buAutoNum type="arabicPeriod"/>
            </a:pPr>
            <a:r>
              <a:rPr lang="en-US" dirty="0">
                <a:latin typeface="Arial" panose="020B0604020202020204" pitchFamily="34" charset="0"/>
                <a:cs typeface="Arial" panose="020B0604020202020204" pitchFamily="34" charset="0"/>
              </a:rPr>
              <a:t>Lack of role models.</a:t>
            </a:r>
          </a:p>
          <a:p>
            <a:pPr marL="0" indent="0">
              <a:lnSpc>
                <a:spcPct val="90000"/>
              </a:lnSpc>
              <a:buNone/>
            </a:pPr>
            <a:endParaRPr lang="en-US" dirty="0">
              <a:latin typeface="Arial" panose="020B0604020202020204" pitchFamily="34" charset="0"/>
              <a:cs typeface="Arial" panose="020B0604020202020204" pitchFamily="34" charset="0"/>
            </a:endParaRPr>
          </a:p>
          <a:p>
            <a:pPr marL="0" indent="0">
              <a:lnSpc>
                <a:spcPct val="90000"/>
              </a:lnSpc>
              <a:buNone/>
            </a:pPr>
            <a:endParaRPr lang="en-US" dirty="0">
              <a:latin typeface="Arial" panose="020B0604020202020204" pitchFamily="34" charset="0"/>
              <a:cs typeface="Arial" panose="020B0604020202020204" pitchFamily="34" charset="0"/>
            </a:endParaRPr>
          </a:p>
          <a:p>
            <a:pPr marL="0" indent="0">
              <a:lnSpc>
                <a:spcPct val="90000"/>
              </a:lnSpc>
              <a:buNone/>
            </a:pPr>
            <a:r>
              <a:rPr lang="en-US" dirty="0">
                <a:latin typeface="Arial" panose="020B0604020202020204" pitchFamily="34" charset="0"/>
                <a:cs typeface="Arial" panose="020B0604020202020204" pitchFamily="34" charset="0"/>
              </a:rPr>
              <a:t>Do not accept – he is a single parent.</a:t>
            </a:r>
          </a:p>
          <a:p>
            <a:pPr marL="0" indent="0">
              <a:lnSpc>
                <a:spcPct val="90000"/>
              </a:lnSpc>
              <a:buNone/>
            </a:pPr>
            <a:r>
              <a:rPr lang="en-US" dirty="0">
                <a:latin typeface="Arial" panose="020B0604020202020204" pitchFamily="34" charset="0"/>
                <a:cs typeface="Arial" panose="020B0604020202020204" pitchFamily="34" charset="0"/>
              </a:rPr>
              <a:t>Do not accept – lack of income or cannot afford it.</a:t>
            </a:r>
          </a:p>
          <a:p>
            <a:pPr marL="0" indent="0">
              <a:lnSpc>
                <a:spcPct val="90000"/>
              </a:lnSpc>
              <a:buNone/>
            </a:pPr>
            <a:r>
              <a:rPr lang="en-US" dirty="0">
                <a:latin typeface="Arial" panose="020B0604020202020204" pitchFamily="34" charset="0"/>
                <a:cs typeface="Arial" panose="020B0604020202020204" pitchFamily="34" charset="0"/>
              </a:rPr>
              <a:t>BOD lack of time.</a:t>
            </a:r>
          </a:p>
          <a:p>
            <a:pPr marL="0" indent="0">
              <a:lnSpc>
                <a:spcPct val="90000"/>
              </a:lnSpc>
              <a:buNone/>
            </a:pPr>
            <a:r>
              <a:rPr lang="en-US" dirty="0">
                <a:latin typeface="Arial" panose="020B0604020202020204" pitchFamily="34" charset="0"/>
                <a:cs typeface="Arial" panose="020B0604020202020204" pitchFamily="34" charset="0"/>
              </a:rPr>
              <a:t>Do not accept – the word time on own.</a:t>
            </a:r>
          </a:p>
          <a:p>
            <a:pPr marL="0" indent="0">
              <a:lnSpc>
                <a:spcPct val="90000"/>
              </a:lnSpc>
              <a:buNone/>
            </a:pPr>
            <a:r>
              <a:rPr lang="en-US" dirty="0">
                <a:latin typeface="Arial" panose="020B0604020202020204" pitchFamily="34" charset="0"/>
                <a:cs typeface="Arial" panose="020B0604020202020204" pitchFamily="34" charset="0"/>
              </a:rPr>
              <a:t>Do not accept – works full time.</a:t>
            </a:r>
          </a:p>
        </p:txBody>
      </p:sp>
    </p:spTree>
    <p:extLst>
      <p:ext uri="{BB962C8B-B14F-4D97-AF65-F5344CB8AC3E}">
        <p14:creationId xmlns:p14="http://schemas.microsoft.com/office/powerpoint/2010/main" val="24069748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F053E6-FC28-3343-A190-9F3C711C2E3E}"/>
              </a:ext>
            </a:extLst>
          </p:cNvPr>
          <p:cNvSpPr>
            <a:spLocks noGrp="1"/>
          </p:cNvSpPr>
          <p:nvPr>
            <p:ph type="title" idx="4294967295"/>
          </p:nvPr>
        </p:nvSpPr>
        <p:spPr bwMode="auto">
          <a:xfrm>
            <a:off x="537386" y="166450"/>
            <a:ext cx="8575104" cy="67710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t>Learning outcome 1 – understand the issues which affect participation in sport</a:t>
            </a:r>
          </a:p>
        </p:txBody>
      </p:sp>
      <p:sp>
        <p:nvSpPr>
          <p:cNvPr id="3" name="Text Placeholder 2">
            <a:extLst>
              <a:ext uri="{FF2B5EF4-FFF2-40B4-BE49-F238E27FC236}">
                <a16:creationId xmlns:a16="http://schemas.microsoft.com/office/drawing/2014/main" id="{54166A14-079E-F041-A091-A40A4157519C}"/>
              </a:ext>
            </a:extLst>
          </p:cNvPr>
          <p:cNvSpPr>
            <a:spLocks noGrp="1"/>
          </p:cNvSpPr>
          <p:nvPr>
            <p:ph type="body" sz="quarter" idx="12"/>
          </p:nvPr>
        </p:nvSpPr>
        <p:spPr>
          <a:xfrm>
            <a:off x="533400" y="1066800"/>
            <a:ext cx="8031162" cy="215444"/>
          </a:xfrm>
        </p:spPr>
        <p:txBody>
          <a:bodyPr/>
          <a:lstStyle/>
          <a:p>
            <a:pPr marL="0" indent="0">
              <a:buFont typeface="Arial" panose="020B0604020202020204" pitchFamily="34" charset="0"/>
              <a:buNone/>
            </a:pPr>
            <a:r>
              <a:rPr lang="en-GB" b="1" dirty="0">
                <a:solidFill>
                  <a:schemeClr val="accent1"/>
                </a:solidFill>
                <a:latin typeface="Arial" panose="020B0604020202020204" pitchFamily="34" charset="0"/>
                <a:cs typeface="Arial" panose="020B0604020202020204" pitchFamily="34" charset="0"/>
              </a:rPr>
              <a:t>Exam question focus</a:t>
            </a:r>
          </a:p>
        </p:txBody>
      </p:sp>
      <p:graphicFrame>
        <p:nvGraphicFramePr>
          <p:cNvPr id="7" name="Content Placeholder 2" descr="Exam question focus&#10;">
            <a:extLst>
              <a:ext uri="{FF2B5EF4-FFF2-40B4-BE49-F238E27FC236}">
                <a16:creationId xmlns:a16="http://schemas.microsoft.com/office/drawing/2014/main" id="{1092E2DA-2B47-C341-9CE2-37B87EEF0B30}"/>
              </a:ext>
            </a:extLst>
          </p:cNvPr>
          <p:cNvGraphicFramePr>
            <a:graphicFrameLocks/>
          </p:cNvGraphicFramePr>
          <p:nvPr>
            <p:extLst>
              <p:ext uri="{D42A27DB-BD31-4B8C-83A1-F6EECF244321}">
                <p14:modId xmlns:p14="http://schemas.microsoft.com/office/powerpoint/2010/main" val="1578931655"/>
              </p:ext>
            </p:extLst>
          </p:nvPr>
        </p:nvGraphicFramePr>
        <p:xfrm>
          <a:off x="533400" y="1563637"/>
          <a:ext cx="8064500" cy="2951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9371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F053E6-FC28-3343-A190-9F3C711C2E3E}"/>
              </a:ext>
            </a:extLst>
          </p:cNvPr>
          <p:cNvSpPr>
            <a:spLocks noGrp="1"/>
          </p:cNvSpPr>
          <p:nvPr>
            <p:ph type="title" idx="4294967295"/>
          </p:nvPr>
        </p:nvSpPr>
        <p:spPr bwMode="auto">
          <a:xfrm>
            <a:off x="533400" y="166450"/>
            <a:ext cx="8575104" cy="67710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t>Learning outcome 1 – understand the issues which affect participation in sport</a:t>
            </a:r>
          </a:p>
        </p:txBody>
      </p:sp>
      <p:sp>
        <p:nvSpPr>
          <p:cNvPr id="3" name="Text Placeholder 2">
            <a:extLst>
              <a:ext uri="{FF2B5EF4-FFF2-40B4-BE49-F238E27FC236}">
                <a16:creationId xmlns:a16="http://schemas.microsoft.com/office/drawing/2014/main" id="{54166A14-079E-F041-A091-A40A4157519C}"/>
              </a:ext>
            </a:extLst>
          </p:cNvPr>
          <p:cNvSpPr>
            <a:spLocks noGrp="1"/>
          </p:cNvSpPr>
          <p:nvPr>
            <p:ph type="body" sz="quarter" idx="12"/>
          </p:nvPr>
        </p:nvSpPr>
        <p:spPr>
          <a:xfrm>
            <a:off x="533400" y="1066800"/>
            <a:ext cx="8064500" cy="2757678"/>
          </a:xfrm>
        </p:spPr>
        <p:txBody>
          <a:bodyPr numCol="1"/>
          <a:lstStyle/>
          <a:p>
            <a:pPr marL="0" indent="0">
              <a:buFont typeface="Arial" panose="020B0604020202020204" pitchFamily="34" charset="0"/>
              <a:buNone/>
            </a:pPr>
            <a:r>
              <a:rPr lang="en-GB" b="1" dirty="0">
                <a:solidFill>
                  <a:schemeClr val="accent1"/>
                </a:solidFill>
                <a:latin typeface="Arial" panose="020B0604020202020204" pitchFamily="34" charset="0"/>
                <a:cs typeface="Arial" panose="020B0604020202020204" pitchFamily="34" charset="0"/>
              </a:rPr>
              <a:t>Exam question focus</a:t>
            </a:r>
          </a:p>
          <a:p>
            <a:pPr marL="0" indent="0">
              <a:buFont typeface="Arial" panose="020B0604020202020204" pitchFamily="34" charset="0"/>
              <a:buNone/>
            </a:pPr>
            <a:endParaRPr lang="en-GB" dirty="0"/>
          </a:p>
          <a:p>
            <a:pPr marL="0" indent="0">
              <a:buFont typeface="Arial" panose="020B0604020202020204" pitchFamily="34" charset="0"/>
              <a:buNone/>
            </a:pPr>
            <a:r>
              <a:rPr lang="en-GB" dirty="0">
                <a:solidFill>
                  <a:schemeClr val="tx2"/>
                </a:solidFill>
                <a:latin typeface="Arial" panose="020B0604020202020204" pitchFamily="34" charset="0"/>
                <a:cs typeface="Arial" panose="020B0604020202020204" pitchFamily="34" charset="0"/>
              </a:rPr>
              <a:t>In your groups/pairs write a question about a user group.</a:t>
            </a:r>
          </a:p>
          <a:p>
            <a:pPr marL="0" indent="0">
              <a:buFont typeface="Arial" panose="020B0604020202020204" pitchFamily="34" charset="0"/>
              <a:buNone/>
            </a:pPr>
            <a:endParaRPr lang="en-GB" dirty="0">
              <a:solidFill>
                <a:schemeClr val="tx2"/>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GB" dirty="0">
                <a:solidFill>
                  <a:schemeClr val="tx2"/>
                </a:solidFill>
                <a:latin typeface="Arial" panose="020B0604020202020204" pitchFamily="34" charset="0"/>
                <a:cs typeface="Arial" panose="020B0604020202020204" pitchFamily="34" charset="0"/>
              </a:rPr>
              <a:t>Set the scene – who is the user group, is there anything about them we need to know </a:t>
            </a:r>
            <a:br>
              <a:rPr lang="en-GB" dirty="0">
                <a:solidFill>
                  <a:schemeClr val="tx2"/>
                </a:solidFill>
                <a:latin typeface="Arial" panose="020B0604020202020204" pitchFamily="34" charset="0"/>
                <a:cs typeface="Arial" panose="020B0604020202020204" pitchFamily="34" charset="0"/>
              </a:rPr>
            </a:br>
            <a:r>
              <a:rPr lang="en-GB" dirty="0">
                <a:solidFill>
                  <a:schemeClr val="tx2"/>
                </a:solidFill>
                <a:latin typeface="Arial" panose="020B0604020202020204" pitchFamily="34" charset="0"/>
                <a:cs typeface="Arial" panose="020B0604020202020204" pitchFamily="34" charset="0"/>
              </a:rPr>
              <a:t>(work, money, time, family)?</a:t>
            </a:r>
          </a:p>
          <a:p>
            <a:pPr marL="0" indent="0">
              <a:buFont typeface="Arial" panose="020B0604020202020204" pitchFamily="34" charset="0"/>
              <a:buNone/>
            </a:pPr>
            <a:endParaRPr lang="en-GB" dirty="0">
              <a:solidFill>
                <a:schemeClr val="tx2"/>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GB" dirty="0">
                <a:solidFill>
                  <a:schemeClr val="tx2"/>
                </a:solidFill>
                <a:latin typeface="Arial" panose="020B0604020202020204" pitchFamily="34" charset="0"/>
                <a:cs typeface="Arial" panose="020B0604020202020204" pitchFamily="34" charset="0"/>
              </a:rPr>
              <a:t>What do they want to take part in?</a:t>
            </a:r>
          </a:p>
          <a:p>
            <a:pPr marL="288450" lvl="1"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The first part should have between three and four marks available to identify barriers.</a:t>
            </a:r>
          </a:p>
          <a:p>
            <a:pPr marL="288450" lvl="1"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The second part should require the answer to identify two or three solutions.</a:t>
            </a:r>
          </a:p>
          <a:p>
            <a:pPr marL="288450" lvl="1"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Make sure you have written a mark scheme with what you will and will not accept in the answer.</a:t>
            </a:r>
          </a:p>
        </p:txBody>
      </p:sp>
    </p:spTree>
    <p:extLst>
      <p:ext uri="{BB962C8B-B14F-4D97-AF65-F5344CB8AC3E}">
        <p14:creationId xmlns:p14="http://schemas.microsoft.com/office/powerpoint/2010/main" val="18667289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F053E6-FC28-3343-A190-9F3C711C2E3E}"/>
              </a:ext>
            </a:extLst>
          </p:cNvPr>
          <p:cNvSpPr>
            <a:spLocks noGrp="1"/>
          </p:cNvSpPr>
          <p:nvPr>
            <p:ph type="title" idx="4294967295"/>
          </p:nvPr>
        </p:nvSpPr>
        <p:spPr bwMode="auto">
          <a:xfrm>
            <a:off x="533400" y="166450"/>
            <a:ext cx="8575104" cy="67710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t>Learning outcome 1 – understand the issues which affect participation in sport</a:t>
            </a:r>
          </a:p>
        </p:txBody>
      </p:sp>
      <p:sp>
        <p:nvSpPr>
          <p:cNvPr id="3" name="Text Placeholder 2">
            <a:extLst>
              <a:ext uri="{FF2B5EF4-FFF2-40B4-BE49-F238E27FC236}">
                <a16:creationId xmlns:a16="http://schemas.microsoft.com/office/drawing/2014/main" id="{54166A14-079E-F041-A091-A40A4157519C}"/>
              </a:ext>
            </a:extLst>
          </p:cNvPr>
          <p:cNvSpPr>
            <a:spLocks noGrp="1"/>
          </p:cNvSpPr>
          <p:nvPr>
            <p:ph type="body" sz="quarter" idx="12"/>
          </p:nvPr>
        </p:nvSpPr>
        <p:spPr>
          <a:xfrm>
            <a:off x="533400" y="1066800"/>
            <a:ext cx="8064500" cy="2549096"/>
          </a:xfrm>
        </p:spPr>
        <p:txBody>
          <a:bodyPr numCol="1"/>
          <a:lstStyle/>
          <a:p>
            <a:pPr marL="0" indent="0">
              <a:buFont typeface="Arial" panose="020B0604020202020204" pitchFamily="34" charset="0"/>
              <a:buNone/>
            </a:pPr>
            <a:r>
              <a:rPr lang="en-GB" b="1" dirty="0">
                <a:solidFill>
                  <a:schemeClr val="accent1"/>
                </a:solidFill>
                <a:latin typeface="Arial" panose="020B0604020202020204" pitchFamily="34" charset="0"/>
                <a:cs typeface="Arial" panose="020B0604020202020204" pitchFamily="34" charset="0"/>
              </a:rPr>
              <a:t>What else can affect popularity of sport?</a:t>
            </a:r>
          </a:p>
          <a:p>
            <a:pPr defTabSz="914400"/>
            <a:endParaRPr lang="en-GB" dirty="0"/>
          </a:p>
          <a:p>
            <a:pPr marL="284400" indent="-284400">
              <a:lnSpc>
                <a:spcPts val="1680"/>
              </a:lnSpc>
              <a:buFont typeface="+mj-lt"/>
              <a:buAutoNum type="arabicPeriod"/>
            </a:pPr>
            <a:r>
              <a:rPr lang="en-GB" dirty="0">
                <a:solidFill>
                  <a:schemeClr val="tx2"/>
                </a:solidFill>
                <a:latin typeface="Arial" panose="020B0604020202020204" pitchFamily="34" charset="0"/>
                <a:cs typeface="Arial" panose="020B0604020202020204" pitchFamily="34" charset="0"/>
              </a:rPr>
              <a:t>Levels of participation – how many people already do the sport?</a:t>
            </a:r>
          </a:p>
          <a:p>
            <a:pPr marL="284400" indent="-284400">
              <a:lnSpc>
                <a:spcPts val="1680"/>
              </a:lnSpc>
              <a:buFont typeface="+mj-lt"/>
              <a:buAutoNum type="arabicPeriod"/>
            </a:pPr>
            <a:r>
              <a:rPr lang="en-GB" dirty="0">
                <a:solidFill>
                  <a:schemeClr val="tx2"/>
                </a:solidFill>
                <a:latin typeface="Arial" panose="020B0604020202020204" pitchFamily="34" charset="0"/>
                <a:cs typeface="Arial" panose="020B0604020202020204" pitchFamily="34" charset="0"/>
              </a:rPr>
              <a:t>Provision – how many facilities there are for people to access</a:t>
            </a:r>
          </a:p>
          <a:p>
            <a:pPr marL="284400" indent="-284400">
              <a:lnSpc>
                <a:spcPts val="1680"/>
              </a:lnSpc>
              <a:buFont typeface="+mj-lt"/>
              <a:buAutoNum type="arabicPeriod"/>
            </a:pPr>
            <a:r>
              <a:rPr lang="en-GB" dirty="0">
                <a:solidFill>
                  <a:schemeClr val="tx2"/>
                </a:solidFill>
                <a:latin typeface="Arial" panose="020B0604020202020204" pitchFamily="34" charset="0"/>
                <a:cs typeface="Arial" panose="020B0604020202020204" pitchFamily="34" charset="0"/>
              </a:rPr>
              <a:t>Environment/climate – is it suitable for the sport?</a:t>
            </a:r>
          </a:p>
          <a:p>
            <a:pPr marL="284400" indent="-284400">
              <a:lnSpc>
                <a:spcPts val="1680"/>
              </a:lnSpc>
              <a:buFont typeface="+mj-lt"/>
              <a:buAutoNum type="arabicPeriod"/>
            </a:pPr>
            <a:r>
              <a:rPr lang="en-GB" dirty="0">
                <a:solidFill>
                  <a:schemeClr val="tx2"/>
                </a:solidFill>
                <a:latin typeface="Arial" panose="020B0604020202020204" pitchFamily="34" charset="0"/>
                <a:cs typeface="Arial" panose="020B0604020202020204" pitchFamily="34" charset="0"/>
              </a:rPr>
              <a:t>Spectatorship – how easy is it to watch the sport, how many people watch the sport?</a:t>
            </a:r>
          </a:p>
          <a:p>
            <a:pPr marL="284400" indent="-284400">
              <a:lnSpc>
                <a:spcPts val="1680"/>
              </a:lnSpc>
              <a:buFont typeface="+mj-lt"/>
              <a:buAutoNum type="arabicPeriod"/>
            </a:pPr>
            <a:r>
              <a:rPr lang="en-GB" dirty="0">
                <a:solidFill>
                  <a:schemeClr val="tx2"/>
                </a:solidFill>
                <a:latin typeface="Arial" panose="020B0604020202020204" pitchFamily="34" charset="0"/>
                <a:cs typeface="Arial" panose="020B0604020202020204" pitchFamily="34" charset="0"/>
              </a:rPr>
              <a:t>Media coverage</a:t>
            </a:r>
          </a:p>
          <a:p>
            <a:pPr marL="284400" indent="-284400">
              <a:lnSpc>
                <a:spcPts val="1680"/>
              </a:lnSpc>
              <a:buFont typeface="+mj-lt"/>
              <a:buAutoNum type="arabicPeriod"/>
            </a:pPr>
            <a:r>
              <a:rPr lang="en-GB" dirty="0">
                <a:solidFill>
                  <a:schemeClr val="tx2"/>
                </a:solidFill>
                <a:latin typeface="Arial" panose="020B0604020202020204" pitchFamily="34" charset="0"/>
                <a:cs typeface="Arial" panose="020B0604020202020204" pitchFamily="34" charset="0"/>
              </a:rPr>
              <a:t>Success of teams and individuals – cycling in the Olympics</a:t>
            </a:r>
          </a:p>
          <a:p>
            <a:pPr marL="284400" indent="-284400">
              <a:lnSpc>
                <a:spcPts val="1680"/>
              </a:lnSpc>
              <a:buFont typeface="+mj-lt"/>
              <a:buAutoNum type="arabicPeriod"/>
            </a:pPr>
            <a:r>
              <a:rPr lang="en-GB" dirty="0">
                <a:solidFill>
                  <a:schemeClr val="tx2"/>
                </a:solidFill>
                <a:latin typeface="Arial" panose="020B0604020202020204" pitchFamily="34" charset="0"/>
                <a:cs typeface="Arial" panose="020B0604020202020204" pitchFamily="34" charset="0"/>
              </a:rPr>
              <a:t>Role models</a:t>
            </a:r>
          </a:p>
          <a:p>
            <a:pPr marL="284400" indent="-284400">
              <a:lnSpc>
                <a:spcPts val="1680"/>
              </a:lnSpc>
              <a:buFont typeface="+mj-lt"/>
              <a:buAutoNum type="arabicPeriod"/>
            </a:pPr>
            <a:r>
              <a:rPr lang="en-GB" dirty="0">
                <a:solidFill>
                  <a:schemeClr val="tx2"/>
                </a:solidFill>
                <a:latin typeface="Arial" panose="020B0604020202020204" pitchFamily="34" charset="0"/>
                <a:cs typeface="Arial" panose="020B0604020202020204" pitchFamily="34" charset="0"/>
              </a:rPr>
              <a:t>Acceptability – e.g. sports perceived as violent.</a:t>
            </a:r>
          </a:p>
        </p:txBody>
      </p:sp>
    </p:spTree>
    <p:extLst>
      <p:ext uri="{BB962C8B-B14F-4D97-AF65-F5344CB8AC3E}">
        <p14:creationId xmlns:p14="http://schemas.microsoft.com/office/powerpoint/2010/main" val="23369640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F053E6-FC28-3343-A190-9F3C711C2E3E}"/>
              </a:ext>
            </a:extLst>
          </p:cNvPr>
          <p:cNvSpPr>
            <a:spLocks noGrp="1"/>
          </p:cNvSpPr>
          <p:nvPr>
            <p:ph type="title" idx="4294967295"/>
          </p:nvPr>
        </p:nvSpPr>
        <p:spPr bwMode="auto">
          <a:xfrm>
            <a:off x="533399" y="155189"/>
            <a:ext cx="8575104" cy="67710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t>Learning outcome 1 – understand the issues which affect participation in sport</a:t>
            </a:r>
          </a:p>
        </p:txBody>
      </p:sp>
      <p:sp>
        <p:nvSpPr>
          <p:cNvPr id="3" name="Text Placeholder 2">
            <a:extLst>
              <a:ext uri="{FF2B5EF4-FFF2-40B4-BE49-F238E27FC236}">
                <a16:creationId xmlns:a16="http://schemas.microsoft.com/office/drawing/2014/main" id="{54166A14-079E-F041-A091-A40A4157519C}"/>
              </a:ext>
            </a:extLst>
          </p:cNvPr>
          <p:cNvSpPr>
            <a:spLocks noGrp="1"/>
          </p:cNvSpPr>
          <p:nvPr>
            <p:ph type="body" sz="quarter" idx="12"/>
          </p:nvPr>
        </p:nvSpPr>
        <p:spPr>
          <a:xfrm>
            <a:off x="533400" y="1066800"/>
            <a:ext cx="8031162" cy="215444"/>
          </a:xfrm>
        </p:spPr>
        <p:txBody>
          <a:bodyPr/>
          <a:lstStyle/>
          <a:p>
            <a:pPr marL="0" indent="0">
              <a:buFont typeface="Arial" panose="020B0604020202020204" pitchFamily="34" charset="0"/>
              <a:buNone/>
            </a:pPr>
            <a:r>
              <a:rPr lang="en-GB" b="1" dirty="0">
                <a:solidFill>
                  <a:schemeClr val="accent1"/>
                </a:solidFill>
                <a:latin typeface="Arial" panose="020B0604020202020204" pitchFamily="34" charset="0"/>
                <a:cs typeface="Arial" panose="020B0604020202020204" pitchFamily="34" charset="0"/>
              </a:rPr>
              <a:t>What else can affect popularity of sport?</a:t>
            </a:r>
          </a:p>
        </p:txBody>
      </p:sp>
      <p:sp>
        <p:nvSpPr>
          <p:cNvPr id="5" name="Rectangle 4" descr="What else can affect popularity of sport?&#10;">
            <a:extLst>
              <a:ext uri="{FF2B5EF4-FFF2-40B4-BE49-F238E27FC236}">
                <a16:creationId xmlns:a16="http://schemas.microsoft.com/office/drawing/2014/main" id="{A9D1A731-8847-3C4C-A6E8-972A79D6FE95}"/>
              </a:ext>
            </a:extLst>
          </p:cNvPr>
          <p:cNvSpPr/>
          <p:nvPr/>
        </p:nvSpPr>
        <p:spPr>
          <a:xfrm>
            <a:off x="533399" y="1512000"/>
            <a:ext cx="8064501" cy="3002850"/>
          </a:xfrm>
          <a:prstGeom prst="rect">
            <a:avLst/>
          </a:prstGeom>
          <a:noFill/>
          <a:ln w="6350">
            <a:solidFill>
              <a:srgbClr val="233588"/>
            </a:solidFill>
          </a:ln>
        </p:spPr>
        <p:txBody>
          <a:bodyPr wrap="square" lIns="0" tIns="0" rIns="0" bIns="0" rtlCol="0" anchor="ctr"/>
          <a:lstStyle/>
          <a:p>
            <a:pPr marL="12700" algn="l"/>
            <a:endParaRPr lang="en-GB" sz="1400" b="1" dirty="0">
              <a:latin typeface="+mj-lt"/>
            </a:endParaRPr>
          </a:p>
        </p:txBody>
      </p:sp>
      <p:graphicFrame>
        <p:nvGraphicFramePr>
          <p:cNvPr id="6" name="Table 5">
            <a:extLst>
              <a:ext uri="{FF2B5EF4-FFF2-40B4-BE49-F238E27FC236}">
                <a16:creationId xmlns:a16="http://schemas.microsoft.com/office/drawing/2014/main" id="{5B4CA119-530B-DC41-83EF-3C10C89A815D}"/>
              </a:ext>
            </a:extLst>
          </p:cNvPr>
          <p:cNvGraphicFramePr>
            <a:graphicFrameLocks noGrp="1"/>
          </p:cNvGraphicFramePr>
          <p:nvPr>
            <p:extLst>
              <p:ext uri="{D42A27DB-BD31-4B8C-83A1-F6EECF244321}">
                <p14:modId xmlns:p14="http://schemas.microsoft.com/office/powerpoint/2010/main" val="3232169690"/>
              </p:ext>
            </p:extLst>
          </p:nvPr>
        </p:nvGraphicFramePr>
        <p:xfrm>
          <a:off x="623649" y="1944000"/>
          <a:ext cx="7884000" cy="2499360"/>
        </p:xfrm>
        <a:graphic>
          <a:graphicData uri="http://schemas.openxmlformats.org/drawingml/2006/table">
            <a:tbl>
              <a:tblPr firstRow="1" bandRow="1">
                <a:tableStyleId>{B301B821-A1FF-4177-AEE7-76D212191A09}</a:tableStyleId>
              </a:tblPr>
              <a:tblGrid>
                <a:gridCol w="2016000">
                  <a:extLst>
                    <a:ext uri="{9D8B030D-6E8A-4147-A177-3AD203B41FA5}">
                      <a16:colId xmlns:a16="http://schemas.microsoft.com/office/drawing/2014/main" val="4102537952"/>
                    </a:ext>
                  </a:extLst>
                </a:gridCol>
                <a:gridCol w="3096000">
                  <a:extLst>
                    <a:ext uri="{9D8B030D-6E8A-4147-A177-3AD203B41FA5}">
                      <a16:colId xmlns:a16="http://schemas.microsoft.com/office/drawing/2014/main" val="3940496026"/>
                    </a:ext>
                  </a:extLst>
                </a:gridCol>
                <a:gridCol w="2772000">
                  <a:extLst>
                    <a:ext uri="{9D8B030D-6E8A-4147-A177-3AD203B41FA5}">
                      <a16:colId xmlns:a16="http://schemas.microsoft.com/office/drawing/2014/main" val="2007400587"/>
                    </a:ext>
                  </a:extLst>
                </a:gridCol>
              </a:tblGrid>
              <a:tr h="238873">
                <a:tc>
                  <a:txBody>
                    <a:bodyPr/>
                    <a:lstStyle/>
                    <a:p>
                      <a:r>
                        <a:rPr lang="en-GB" sz="1000" dirty="0">
                          <a:latin typeface="Arial" panose="020B0604020202020204" pitchFamily="34" charset="0"/>
                          <a:cs typeface="Arial" panose="020B0604020202020204" pitchFamily="34" charset="0"/>
                        </a:rPr>
                        <a:t>Factors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GB" sz="1000" dirty="0">
                          <a:latin typeface="Arial" panose="020B0604020202020204" pitchFamily="34" charset="0"/>
                          <a:cs typeface="Arial" panose="020B0604020202020204" pitchFamily="34" charset="0"/>
                        </a:rPr>
                        <a:t>Increase popularity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GB" sz="1000" dirty="0">
                          <a:latin typeface="Arial" panose="020B0604020202020204" pitchFamily="34" charset="0"/>
                          <a:cs typeface="Arial" panose="020B0604020202020204" pitchFamily="34" charset="0"/>
                        </a:rPr>
                        <a:t>Negative effect on popularity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80310725"/>
                  </a:ext>
                </a:extLst>
              </a:tr>
              <a:tr h="535802">
                <a:tc>
                  <a:txBody>
                    <a:bodyPr/>
                    <a:lstStyle/>
                    <a:p>
                      <a:r>
                        <a:rPr lang="en-GB" sz="1000" dirty="0">
                          <a:latin typeface="Arial" panose="020B0604020202020204" pitchFamily="34" charset="0"/>
                          <a:cs typeface="Arial" panose="020B0604020202020204" pitchFamily="34" charset="0"/>
                        </a:rPr>
                        <a:t>Level of participation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DDA"/>
                    </a:solidFill>
                  </a:tcPr>
                </a:tc>
                <a:tc>
                  <a:txBody>
                    <a:bodyPr/>
                    <a:lstStyle/>
                    <a:p>
                      <a:r>
                        <a:rPr lang="en-GB" sz="1000" dirty="0">
                          <a:latin typeface="Arial" panose="020B0604020202020204" pitchFamily="34" charset="0"/>
                          <a:cs typeface="Arial" panose="020B0604020202020204" pitchFamily="34" charset="0"/>
                        </a:rPr>
                        <a:t>Football has a </a:t>
                      </a:r>
                      <a:r>
                        <a:rPr lang="en-US" sz="1000" dirty="0">
                          <a:latin typeface="Arial" panose="020B0604020202020204" pitchFamily="34" charset="0"/>
                          <a:cs typeface="Arial" panose="020B0604020202020204" pitchFamily="34" charset="0"/>
                        </a:rPr>
                        <a:t>well-developed infrastructure, which means that there are a lot of participants as there are lots of places/clubs/leagues.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DDA"/>
                    </a:solidFill>
                  </a:tcPr>
                </a:tc>
                <a:tc>
                  <a:txBody>
                    <a:bodyPr/>
                    <a:lstStyle/>
                    <a:p>
                      <a:r>
                        <a:rPr lang="en-GB" sz="1000" dirty="0">
                          <a:latin typeface="Arial" panose="020B0604020202020204" pitchFamily="34" charset="0"/>
                          <a:cs typeface="Arial" panose="020B0604020202020204" pitchFamily="34" charset="0"/>
                        </a:rPr>
                        <a:t>Rowing is not as developed as football as there are not as many participants due to less rowing clubs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DDA"/>
                    </a:solidFill>
                  </a:tcPr>
                </a:tc>
                <a:extLst>
                  <a:ext uri="{0D108BD9-81ED-4DB2-BD59-A6C34878D82A}">
                    <a16:rowId xmlns:a16="http://schemas.microsoft.com/office/drawing/2014/main" val="1648507600"/>
                  </a:ext>
                </a:extLst>
              </a:tr>
              <a:tr h="238873">
                <a:tc>
                  <a:txBody>
                    <a:bodyPr/>
                    <a:lstStyle/>
                    <a:p>
                      <a:r>
                        <a:rPr lang="en-GB" sz="1000" dirty="0">
                          <a:latin typeface="Arial" panose="020B0604020202020204" pitchFamily="34" charset="0"/>
                          <a:cs typeface="Arial" panose="020B0604020202020204" pitchFamily="34" charset="0"/>
                        </a:rPr>
                        <a:t>Provision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8ED"/>
                    </a:solidFill>
                  </a:tcPr>
                </a:tc>
                <a:tc>
                  <a:txBody>
                    <a:bodyPr/>
                    <a:lstStyle/>
                    <a:p>
                      <a:endParaRPr lang="en-GB" sz="10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8ED"/>
                    </a:solidFill>
                  </a:tcPr>
                </a:tc>
                <a:tc>
                  <a:txBody>
                    <a:bodyPr/>
                    <a:lstStyle/>
                    <a:p>
                      <a:endParaRPr lang="en-GB" sz="10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8ED"/>
                    </a:solidFill>
                  </a:tcPr>
                </a:tc>
                <a:extLst>
                  <a:ext uri="{0D108BD9-81ED-4DB2-BD59-A6C34878D82A}">
                    <a16:rowId xmlns:a16="http://schemas.microsoft.com/office/drawing/2014/main" val="3596669896"/>
                  </a:ext>
                </a:extLst>
              </a:tr>
              <a:tr h="238873">
                <a:tc>
                  <a:txBody>
                    <a:bodyPr/>
                    <a:lstStyle/>
                    <a:p>
                      <a:r>
                        <a:rPr lang="en-GB" sz="1000" dirty="0">
                          <a:latin typeface="Arial" panose="020B0604020202020204" pitchFamily="34" charset="0"/>
                          <a:cs typeface="Arial" panose="020B0604020202020204" pitchFamily="34" charset="0"/>
                        </a:rPr>
                        <a:t>Environment/climate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DDA"/>
                    </a:solidFill>
                  </a:tcPr>
                </a:tc>
                <a:tc>
                  <a:txBody>
                    <a:bodyPr/>
                    <a:lstStyle/>
                    <a:p>
                      <a:endParaRPr lang="en-GB" sz="10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DDA"/>
                    </a:solidFill>
                  </a:tcPr>
                </a:tc>
                <a:tc>
                  <a:txBody>
                    <a:bodyPr/>
                    <a:lstStyle/>
                    <a:p>
                      <a:endParaRPr lang="en-GB" sz="10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DDA"/>
                    </a:solidFill>
                  </a:tcPr>
                </a:tc>
                <a:extLst>
                  <a:ext uri="{0D108BD9-81ED-4DB2-BD59-A6C34878D82A}">
                    <a16:rowId xmlns:a16="http://schemas.microsoft.com/office/drawing/2014/main" val="285083155"/>
                  </a:ext>
                </a:extLst>
              </a:tr>
              <a:tr h="238873">
                <a:tc>
                  <a:txBody>
                    <a:bodyPr/>
                    <a:lstStyle/>
                    <a:p>
                      <a:r>
                        <a:rPr lang="en-GB" sz="1000" dirty="0">
                          <a:latin typeface="Arial" panose="020B0604020202020204" pitchFamily="34" charset="0"/>
                          <a:cs typeface="Arial" panose="020B0604020202020204" pitchFamily="34" charset="0"/>
                        </a:rPr>
                        <a:t>Spectatorship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8ED"/>
                    </a:solidFill>
                  </a:tcPr>
                </a:tc>
                <a:tc>
                  <a:txBody>
                    <a:bodyPr/>
                    <a:lstStyle/>
                    <a:p>
                      <a:endParaRPr lang="en-GB" sz="10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8ED"/>
                    </a:solidFill>
                  </a:tcPr>
                </a:tc>
                <a:tc>
                  <a:txBody>
                    <a:bodyPr/>
                    <a:lstStyle/>
                    <a:p>
                      <a:endParaRPr lang="en-GB" sz="10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8ED"/>
                    </a:solidFill>
                  </a:tcPr>
                </a:tc>
                <a:extLst>
                  <a:ext uri="{0D108BD9-81ED-4DB2-BD59-A6C34878D82A}">
                    <a16:rowId xmlns:a16="http://schemas.microsoft.com/office/drawing/2014/main" val="109922301"/>
                  </a:ext>
                </a:extLst>
              </a:tr>
              <a:tr h="238873">
                <a:tc>
                  <a:txBody>
                    <a:bodyPr/>
                    <a:lstStyle/>
                    <a:p>
                      <a:r>
                        <a:rPr lang="en-GB" sz="1000" dirty="0">
                          <a:latin typeface="Arial" panose="020B0604020202020204" pitchFamily="34" charset="0"/>
                          <a:cs typeface="Arial" panose="020B0604020202020204" pitchFamily="34" charset="0"/>
                        </a:rPr>
                        <a:t>Media coverage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DDA"/>
                    </a:solidFill>
                  </a:tcPr>
                </a:tc>
                <a:tc>
                  <a:txBody>
                    <a:bodyPr/>
                    <a:lstStyle/>
                    <a:p>
                      <a:endParaRPr lang="en-GB" sz="10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DDA"/>
                    </a:solidFill>
                  </a:tcPr>
                </a:tc>
                <a:tc>
                  <a:txBody>
                    <a:bodyPr/>
                    <a:lstStyle/>
                    <a:p>
                      <a:endParaRPr lang="en-GB" sz="10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DDA"/>
                    </a:solidFill>
                  </a:tcPr>
                </a:tc>
                <a:extLst>
                  <a:ext uri="{0D108BD9-81ED-4DB2-BD59-A6C34878D82A}">
                    <a16:rowId xmlns:a16="http://schemas.microsoft.com/office/drawing/2014/main" val="2262796276"/>
                  </a:ext>
                </a:extLst>
              </a:tr>
              <a:tr h="238873">
                <a:tc>
                  <a:txBody>
                    <a:bodyPr/>
                    <a:lstStyle/>
                    <a:p>
                      <a:r>
                        <a:rPr lang="en-GB" sz="1000" dirty="0">
                          <a:latin typeface="Arial" panose="020B0604020202020204" pitchFamily="34" charset="0"/>
                          <a:cs typeface="Arial" panose="020B0604020202020204" pitchFamily="34" charset="0"/>
                        </a:rPr>
                        <a:t>Success of teams/individuals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8ED"/>
                    </a:solidFill>
                  </a:tcPr>
                </a:tc>
                <a:tc>
                  <a:txBody>
                    <a:bodyPr/>
                    <a:lstStyle/>
                    <a:p>
                      <a:endParaRPr lang="en-GB" sz="10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8ED"/>
                    </a:solidFill>
                  </a:tcPr>
                </a:tc>
                <a:tc>
                  <a:txBody>
                    <a:bodyPr/>
                    <a:lstStyle/>
                    <a:p>
                      <a:endParaRPr lang="en-GB" sz="10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8ED"/>
                    </a:solidFill>
                  </a:tcPr>
                </a:tc>
                <a:extLst>
                  <a:ext uri="{0D108BD9-81ED-4DB2-BD59-A6C34878D82A}">
                    <a16:rowId xmlns:a16="http://schemas.microsoft.com/office/drawing/2014/main" val="4004270976"/>
                  </a:ext>
                </a:extLst>
              </a:tr>
              <a:tr h="238873">
                <a:tc>
                  <a:txBody>
                    <a:bodyPr/>
                    <a:lstStyle/>
                    <a:p>
                      <a:r>
                        <a:rPr lang="en-GB" sz="1000" dirty="0">
                          <a:latin typeface="Arial" panose="020B0604020202020204" pitchFamily="34" charset="0"/>
                          <a:cs typeface="Arial" panose="020B0604020202020204" pitchFamily="34" charset="0"/>
                        </a:rPr>
                        <a:t>Role models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DDA"/>
                    </a:solidFill>
                  </a:tcPr>
                </a:tc>
                <a:tc>
                  <a:txBody>
                    <a:bodyPr/>
                    <a:lstStyle/>
                    <a:p>
                      <a:endParaRPr lang="en-GB" sz="10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DDA"/>
                    </a:solidFill>
                  </a:tcPr>
                </a:tc>
                <a:tc>
                  <a:txBody>
                    <a:bodyPr/>
                    <a:lstStyle/>
                    <a:p>
                      <a:endParaRPr lang="en-GB" sz="10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DDA"/>
                    </a:solidFill>
                  </a:tcPr>
                </a:tc>
                <a:extLst>
                  <a:ext uri="{0D108BD9-81ED-4DB2-BD59-A6C34878D82A}">
                    <a16:rowId xmlns:a16="http://schemas.microsoft.com/office/drawing/2014/main" val="737718662"/>
                  </a:ext>
                </a:extLst>
              </a:tr>
              <a:tr h="238873">
                <a:tc>
                  <a:txBody>
                    <a:bodyPr/>
                    <a:lstStyle/>
                    <a:p>
                      <a:r>
                        <a:rPr lang="en-GB" sz="1000" dirty="0">
                          <a:latin typeface="Arial" panose="020B0604020202020204" pitchFamily="34" charset="0"/>
                          <a:cs typeface="Arial" panose="020B0604020202020204" pitchFamily="34" charset="0"/>
                        </a:rPr>
                        <a:t>Acceptability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8ED"/>
                    </a:solidFill>
                  </a:tcPr>
                </a:tc>
                <a:tc>
                  <a:txBody>
                    <a:bodyPr/>
                    <a:lstStyle/>
                    <a:p>
                      <a:endParaRPr lang="en-GB" sz="10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8ED"/>
                    </a:solidFill>
                  </a:tcPr>
                </a:tc>
                <a:tc>
                  <a:txBody>
                    <a:bodyPr/>
                    <a:lstStyle/>
                    <a:p>
                      <a:endParaRPr lang="en-GB" sz="10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8ED"/>
                    </a:solidFill>
                  </a:tcPr>
                </a:tc>
                <a:extLst>
                  <a:ext uri="{0D108BD9-81ED-4DB2-BD59-A6C34878D82A}">
                    <a16:rowId xmlns:a16="http://schemas.microsoft.com/office/drawing/2014/main" val="1102509508"/>
                  </a:ext>
                </a:extLst>
              </a:tr>
            </a:tbl>
          </a:graphicData>
        </a:graphic>
      </p:graphicFrame>
      <p:sp>
        <p:nvSpPr>
          <p:cNvPr id="7" name="TextBox 6">
            <a:extLst>
              <a:ext uri="{FF2B5EF4-FFF2-40B4-BE49-F238E27FC236}">
                <a16:creationId xmlns:a16="http://schemas.microsoft.com/office/drawing/2014/main" id="{A2376304-55F6-4144-8905-A6B7521C7502}"/>
              </a:ext>
            </a:extLst>
          </p:cNvPr>
          <p:cNvSpPr txBox="1"/>
          <p:nvPr/>
        </p:nvSpPr>
        <p:spPr>
          <a:xfrm>
            <a:off x="623648" y="1566000"/>
            <a:ext cx="7872135" cy="307777"/>
          </a:xfrm>
          <a:prstGeom prst="rect">
            <a:avLst/>
          </a:prstGeom>
        </p:spPr>
        <p:txBody>
          <a:bodyPr vert="horz" wrap="square" lIns="0" tIns="0" rIns="0" bIns="0" rtlCol="0">
            <a:spAutoFit/>
          </a:bodyPr>
          <a:lstStyle/>
          <a:p>
            <a:r>
              <a:rPr lang="en-US" sz="1000" b="1" dirty="0">
                <a:solidFill>
                  <a:srgbClr val="233588"/>
                </a:solidFill>
                <a:latin typeface="Arial" panose="020B0604020202020204" pitchFamily="34" charset="0"/>
                <a:cs typeface="Arial" panose="020B0604020202020204" pitchFamily="34" charset="0"/>
              </a:rPr>
              <a:t>TASK: </a:t>
            </a:r>
            <a:r>
              <a:rPr lang="en-US" sz="1000" b="1" dirty="0">
                <a:solidFill>
                  <a:schemeClr val="tx2"/>
                </a:solidFill>
                <a:latin typeface="Arial" panose="020B0604020202020204" pitchFamily="34" charset="0"/>
                <a:cs typeface="Arial" panose="020B0604020202020204" pitchFamily="34" charset="0"/>
              </a:rPr>
              <a:t>For each of the eight factors, give an example that helps increase popularity and an example that would have a negative effect on popularity</a:t>
            </a:r>
            <a:r>
              <a:rPr lang="en-GB" sz="1000" b="1" dirty="0">
                <a:solidFill>
                  <a:schemeClr val="tx2"/>
                </a:solidFill>
                <a:latin typeface="Arial" panose="020B0604020202020204" pitchFamily="34" charset="0"/>
                <a:cs typeface="Arial" panose="020B0604020202020204" pitchFamily="34" charset="0"/>
              </a:rPr>
              <a:t>. </a:t>
            </a:r>
            <a:r>
              <a:rPr lang="en-GB" sz="1000" b="1" i="1" dirty="0">
                <a:solidFill>
                  <a:schemeClr val="tx2"/>
                </a:solidFill>
                <a:latin typeface="Arial" panose="020B0604020202020204" pitchFamily="34" charset="0"/>
                <a:cs typeface="Arial" panose="020B0604020202020204" pitchFamily="34" charset="0"/>
              </a:rPr>
              <a:t>The first one has been completed as an example.</a:t>
            </a:r>
          </a:p>
        </p:txBody>
      </p:sp>
    </p:spTree>
    <p:extLst>
      <p:ext uri="{BB962C8B-B14F-4D97-AF65-F5344CB8AC3E}">
        <p14:creationId xmlns:p14="http://schemas.microsoft.com/office/powerpoint/2010/main" val="15256079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F053E6-FC28-3343-A190-9F3C711C2E3E}"/>
              </a:ext>
            </a:extLst>
          </p:cNvPr>
          <p:cNvSpPr>
            <a:spLocks noGrp="1"/>
          </p:cNvSpPr>
          <p:nvPr>
            <p:ph type="title" idx="4294967295"/>
          </p:nvPr>
        </p:nvSpPr>
        <p:spPr bwMode="auto">
          <a:xfrm>
            <a:off x="524701" y="168757"/>
            <a:ext cx="8575104" cy="67710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t>Learning outcome 1 – understand the issues which affect participation in sport</a:t>
            </a:r>
          </a:p>
        </p:txBody>
      </p:sp>
      <p:sp>
        <p:nvSpPr>
          <p:cNvPr id="3" name="Text Placeholder 2">
            <a:extLst>
              <a:ext uri="{FF2B5EF4-FFF2-40B4-BE49-F238E27FC236}">
                <a16:creationId xmlns:a16="http://schemas.microsoft.com/office/drawing/2014/main" id="{54166A14-079E-F041-A091-A40A4157519C}"/>
              </a:ext>
            </a:extLst>
          </p:cNvPr>
          <p:cNvSpPr>
            <a:spLocks noGrp="1"/>
          </p:cNvSpPr>
          <p:nvPr>
            <p:ph type="body" sz="quarter" idx="12"/>
          </p:nvPr>
        </p:nvSpPr>
        <p:spPr>
          <a:xfrm>
            <a:off x="533400" y="1066800"/>
            <a:ext cx="8031162" cy="215444"/>
          </a:xfrm>
        </p:spPr>
        <p:txBody>
          <a:bodyPr/>
          <a:lstStyle/>
          <a:p>
            <a:pPr marL="0" indent="0">
              <a:buFont typeface="Arial" panose="020B0604020202020204" pitchFamily="34" charset="0"/>
              <a:buNone/>
            </a:pPr>
            <a:r>
              <a:rPr lang="en-GB" b="1" dirty="0">
                <a:solidFill>
                  <a:schemeClr val="accent1"/>
                </a:solidFill>
                <a:latin typeface="Arial" panose="020B0604020202020204" pitchFamily="34" charset="0"/>
                <a:cs typeface="Arial" panose="020B0604020202020204" pitchFamily="34" charset="0"/>
              </a:rPr>
              <a:t>What else can affect popularity of sport?</a:t>
            </a:r>
          </a:p>
        </p:txBody>
      </p:sp>
      <p:graphicFrame>
        <p:nvGraphicFramePr>
          <p:cNvPr id="9" name="Content Placeholder 2" descr="What else can affect popularity of sport?&#10;">
            <a:extLst>
              <a:ext uri="{FF2B5EF4-FFF2-40B4-BE49-F238E27FC236}">
                <a16:creationId xmlns:a16="http://schemas.microsoft.com/office/drawing/2014/main" id="{5879B734-718B-BE4B-9B96-3D222655616A}"/>
              </a:ext>
            </a:extLst>
          </p:cNvPr>
          <p:cNvGraphicFramePr>
            <a:graphicFrameLocks/>
          </p:cNvGraphicFramePr>
          <p:nvPr>
            <p:extLst>
              <p:ext uri="{D42A27DB-BD31-4B8C-83A1-F6EECF244321}">
                <p14:modId xmlns:p14="http://schemas.microsoft.com/office/powerpoint/2010/main" val="2289565157"/>
              </p:ext>
            </p:extLst>
          </p:nvPr>
        </p:nvGraphicFramePr>
        <p:xfrm>
          <a:off x="533400" y="1484785"/>
          <a:ext cx="8064500" cy="30300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49587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F053E6-FC28-3343-A190-9F3C711C2E3E}"/>
              </a:ext>
            </a:extLst>
          </p:cNvPr>
          <p:cNvSpPr>
            <a:spLocks noGrp="1"/>
          </p:cNvSpPr>
          <p:nvPr>
            <p:ph type="title" idx="4294967295"/>
          </p:nvPr>
        </p:nvSpPr>
        <p:spPr bwMode="auto">
          <a:xfrm>
            <a:off x="525415" y="123936"/>
            <a:ext cx="8575104" cy="67710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t>Learning outcome 1 – understand the issues which affect participation in sport</a:t>
            </a:r>
          </a:p>
        </p:txBody>
      </p:sp>
      <p:sp>
        <p:nvSpPr>
          <p:cNvPr id="3" name="Text Placeholder 2">
            <a:extLst>
              <a:ext uri="{FF2B5EF4-FFF2-40B4-BE49-F238E27FC236}">
                <a16:creationId xmlns:a16="http://schemas.microsoft.com/office/drawing/2014/main" id="{54166A14-079E-F041-A091-A40A4157519C}"/>
              </a:ext>
            </a:extLst>
          </p:cNvPr>
          <p:cNvSpPr>
            <a:spLocks noGrp="1"/>
          </p:cNvSpPr>
          <p:nvPr>
            <p:ph type="body" sz="quarter" idx="12"/>
          </p:nvPr>
        </p:nvSpPr>
        <p:spPr>
          <a:xfrm>
            <a:off x="533400" y="1066800"/>
            <a:ext cx="8031162" cy="215444"/>
          </a:xfrm>
        </p:spPr>
        <p:txBody>
          <a:bodyPr/>
          <a:lstStyle/>
          <a:p>
            <a:pPr marL="0" indent="0">
              <a:buFont typeface="Arial" panose="020B0604020202020204" pitchFamily="34" charset="0"/>
              <a:buNone/>
            </a:pPr>
            <a:r>
              <a:rPr lang="en-GB" b="1" dirty="0">
                <a:solidFill>
                  <a:schemeClr val="accent1"/>
                </a:solidFill>
                <a:latin typeface="Arial" panose="020B0604020202020204" pitchFamily="34" charset="0"/>
                <a:cs typeface="Arial" panose="020B0604020202020204" pitchFamily="34" charset="0"/>
              </a:rPr>
              <a:t>Trends in the popularity of sport</a:t>
            </a:r>
          </a:p>
        </p:txBody>
      </p:sp>
      <p:sp>
        <p:nvSpPr>
          <p:cNvPr id="5" name="Rectangle 4">
            <a:extLst>
              <a:ext uri="{FF2B5EF4-FFF2-40B4-BE49-F238E27FC236}">
                <a16:creationId xmlns:a16="http://schemas.microsoft.com/office/drawing/2014/main" id="{A9D1A731-8847-3C4C-A6E8-972A79D6FE95}"/>
              </a:ext>
              <a:ext uri="{C183D7F6-B498-43B3-948B-1728B52AA6E4}">
                <adec:decorative xmlns:adec="http://schemas.microsoft.com/office/drawing/2017/decorative" val="1"/>
              </a:ext>
            </a:extLst>
          </p:cNvPr>
          <p:cNvSpPr/>
          <p:nvPr/>
        </p:nvSpPr>
        <p:spPr>
          <a:xfrm>
            <a:off x="533399" y="1548000"/>
            <a:ext cx="8064501" cy="2934000"/>
          </a:xfrm>
          <a:prstGeom prst="rect">
            <a:avLst/>
          </a:prstGeom>
          <a:noFill/>
          <a:ln w="6350">
            <a:solidFill>
              <a:srgbClr val="233588"/>
            </a:solidFill>
          </a:ln>
        </p:spPr>
        <p:txBody>
          <a:bodyPr wrap="square" lIns="0" tIns="0" rIns="0" bIns="0" rtlCol="0" anchor="ctr"/>
          <a:lstStyle/>
          <a:p>
            <a:pPr marL="12700" algn="l"/>
            <a:endParaRPr lang="en-GB" sz="1400" b="1" dirty="0">
              <a:latin typeface="+mj-lt"/>
            </a:endParaRPr>
          </a:p>
        </p:txBody>
      </p:sp>
      <p:sp>
        <p:nvSpPr>
          <p:cNvPr id="7" name="TextBox 6">
            <a:extLst>
              <a:ext uri="{FF2B5EF4-FFF2-40B4-BE49-F238E27FC236}">
                <a16:creationId xmlns:a16="http://schemas.microsoft.com/office/drawing/2014/main" id="{A2376304-55F6-4144-8905-A6B7521C7502}"/>
              </a:ext>
            </a:extLst>
          </p:cNvPr>
          <p:cNvSpPr txBox="1"/>
          <p:nvPr/>
        </p:nvSpPr>
        <p:spPr>
          <a:xfrm>
            <a:off x="622800" y="1620000"/>
            <a:ext cx="7476744" cy="2800767"/>
          </a:xfrm>
          <a:prstGeom prst="rect">
            <a:avLst/>
          </a:prstGeom>
        </p:spPr>
        <p:txBody>
          <a:bodyPr vert="horz" wrap="square" lIns="0" tIns="0" rIns="0" bIns="0" rtlCol="0">
            <a:spAutoFit/>
          </a:bodyPr>
          <a:lstStyle/>
          <a:p>
            <a:pPr marL="0" indent="0">
              <a:buFont typeface="Arial" panose="020B0604020202020204" pitchFamily="34" charset="0"/>
              <a:buNone/>
            </a:pPr>
            <a:r>
              <a:rPr lang="en-US" sz="1400" b="1" dirty="0">
                <a:solidFill>
                  <a:srgbClr val="233588"/>
                </a:solidFill>
                <a:latin typeface="Arial" panose="020B0604020202020204" pitchFamily="34" charset="0"/>
                <a:cs typeface="Arial" panose="020B0604020202020204" pitchFamily="34" charset="0"/>
              </a:rPr>
              <a:t>TASK: </a:t>
            </a:r>
            <a:r>
              <a:rPr lang="en-GB" sz="1400" dirty="0">
                <a:solidFill>
                  <a:schemeClr val="tx2"/>
                </a:solidFill>
                <a:latin typeface="Arial" panose="020B0604020202020204" pitchFamily="34" charset="0"/>
                <a:cs typeface="Arial" panose="020B0604020202020204" pitchFamily="34" charset="0"/>
              </a:rPr>
              <a:t>Complete some research on the internet to show what trends there are in the popularity of sports.</a:t>
            </a:r>
          </a:p>
          <a:p>
            <a:pPr marL="0" indent="0">
              <a:buFont typeface="Arial" panose="020B0604020202020204" pitchFamily="34" charset="0"/>
              <a:buNone/>
            </a:pPr>
            <a:endParaRPr lang="en-GB" sz="1400" dirty="0">
              <a:solidFill>
                <a:schemeClr val="tx2"/>
              </a:solidFill>
              <a:latin typeface="Arial" panose="020B0604020202020204" pitchFamily="34" charset="0"/>
              <a:cs typeface="Arial" panose="020B0604020202020204" pitchFamily="34" charset="0"/>
            </a:endParaRPr>
          </a:p>
          <a:p>
            <a:pPr marL="0" indent="0">
              <a:buNone/>
            </a:pPr>
            <a:r>
              <a:rPr lang="en-GB" sz="1400" dirty="0">
                <a:solidFill>
                  <a:schemeClr val="tx2"/>
                </a:solidFill>
                <a:latin typeface="Arial" panose="020B0604020202020204" pitchFamily="34" charset="0"/>
                <a:cs typeface="Arial" panose="020B0604020202020204" pitchFamily="34" charset="0"/>
              </a:rPr>
              <a:t>For example, studies </a:t>
            </a:r>
            <a:r>
              <a:rPr lang="en-US" sz="1400" dirty="0">
                <a:solidFill>
                  <a:schemeClr val="tx2"/>
                </a:solidFill>
                <a:latin typeface="Arial" panose="020B0604020202020204" pitchFamily="34" charset="0"/>
                <a:cs typeface="Arial" panose="020B0604020202020204" pitchFamily="34" charset="0"/>
              </a:rPr>
              <a:t>and statistics in recent years have suggested that recreational walking, fishing/angling, cycling and swimming are the most popular sports in the UK in terms of numbers participating. </a:t>
            </a:r>
          </a:p>
          <a:p>
            <a:pPr marL="0" indent="0">
              <a:buNone/>
            </a:pPr>
            <a:endParaRPr lang="en-US" sz="1400" dirty="0">
              <a:solidFill>
                <a:schemeClr val="tx2"/>
              </a:solidFill>
              <a:latin typeface="Arial" panose="020B0604020202020204" pitchFamily="34" charset="0"/>
              <a:cs typeface="Arial" panose="020B0604020202020204" pitchFamily="34" charset="0"/>
            </a:endParaRPr>
          </a:p>
          <a:p>
            <a:pPr marL="0" indent="0">
              <a:buNone/>
            </a:pPr>
            <a:r>
              <a:rPr lang="en-US" sz="1400" dirty="0">
                <a:solidFill>
                  <a:schemeClr val="tx2"/>
                </a:solidFill>
                <a:latin typeface="Arial" panose="020B0604020202020204" pitchFamily="34" charset="0"/>
                <a:cs typeface="Arial" panose="020B0604020202020204" pitchFamily="34" charset="0"/>
              </a:rPr>
              <a:t>Here are some links to websites to get you started:</a:t>
            </a:r>
          </a:p>
          <a:p>
            <a:pPr marL="0" indent="0">
              <a:buNone/>
            </a:pPr>
            <a:r>
              <a:rPr lang="en-US" sz="1400" b="1" dirty="0">
                <a:solidFill>
                  <a:schemeClr val="tx2"/>
                </a:solidFill>
                <a:latin typeface="Arial" panose="020B0604020202020204" pitchFamily="34" charset="0"/>
                <a:cs typeface="Arial" panose="020B0604020202020204" pitchFamily="34" charset="0"/>
                <a:hlinkClick r:id="rId2"/>
              </a:rPr>
              <a:t>Sport England – Active Lives</a:t>
            </a:r>
            <a:endParaRPr lang="en-US" sz="1400" b="1" dirty="0">
              <a:solidFill>
                <a:schemeClr val="tx2"/>
              </a:solidFill>
              <a:latin typeface="Arial" panose="020B0604020202020204" pitchFamily="34" charset="0"/>
              <a:cs typeface="Arial" panose="020B0604020202020204" pitchFamily="34" charset="0"/>
            </a:endParaRPr>
          </a:p>
          <a:p>
            <a:pPr marL="0" indent="0">
              <a:buNone/>
            </a:pPr>
            <a:r>
              <a:rPr lang="en-US" sz="1400" b="1" dirty="0">
                <a:solidFill>
                  <a:schemeClr val="tx2"/>
                </a:solidFill>
                <a:latin typeface="Arial" panose="020B0604020202020204" pitchFamily="34" charset="0"/>
                <a:cs typeface="Arial" panose="020B0604020202020204" pitchFamily="34" charset="0"/>
                <a:hlinkClick r:id="rId3"/>
              </a:rPr>
              <a:t>Statista – Sports in the United Kingdom</a:t>
            </a:r>
            <a:endParaRPr lang="en-US" sz="1400" b="1" dirty="0">
              <a:solidFill>
                <a:schemeClr val="tx2"/>
              </a:solidFill>
              <a:latin typeface="Arial" panose="020B0604020202020204" pitchFamily="34" charset="0"/>
              <a:cs typeface="Arial" panose="020B0604020202020204" pitchFamily="34" charset="0"/>
            </a:endParaRPr>
          </a:p>
          <a:p>
            <a:pPr marL="0" indent="0">
              <a:buNone/>
            </a:pPr>
            <a:endParaRPr lang="en-US" sz="1400" b="1" dirty="0">
              <a:solidFill>
                <a:schemeClr val="tx2"/>
              </a:solidFill>
              <a:latin typeface="Arial" panose="020B0604020202020204" pitchFamily="34" charset="0"/>
              <a:cs typeface="Arial" panose="020B0604020202020204" pitchFamily="34" charset="0"/>
            </a:endParaRPr>
          </a:p>
          <a:p>
            <a:pPr marL="0" indent="0">
              <a:buNone/>
            </a:pPr>
            <a:r>
              <a:rPr lang="en-US" sz="1400" dirty="0">
                <a:solidFill>
                  <a:schemeClr val="tx2"/>
                </a:solidFill>
                <a:latin typeface="Arial" panose="020B0604020202020204" pitchFamily="34" charset="0"/>
                <a:cs typeface="Arial" panose="020B0604020202020204" pitchFamily="34" charset="0"/>
              </a:rPr>
              <a:t>See what you can find and write a short report/presentation of some of your findings – </a:t>
            </a:r>
            <a:br>
              <a:rPr lang="en-US" sz="1400" dirty="0">
                <a:solidFill>
                  <a:schemeClr val="tx2"/>
                </a:solidFill>
                <a:latin typeface="Arial" panose="020B0604020202020204" pitchFamily="34" charset="0"/>
                <a:cs typeface="Arial" panose="020B0604020202020204" pitchFamily="34" charset="0"/>
              </a:rPr>
            </a:br>
            <a:r>
              <a:rPr lang="en-US" sz="1400" dirty="0">
                <a:solidFill>
                  <a:schemeClr val="tx2"/>
                </a:solidFill>
                <a:latin typeface="Arial" panose="020B0604020202020204" pitchFamily="34" charset="0"/>
                <a:cs typeface="Arial" panose="020B0604020202020204" pitchFamily="34" charset="0"/>
              </a:rPr>
              <a:t>try and link it to the factors that affect popularity and user groups.</a:t>
            </a:r>
          </a:p>
        </p:txBody>
      </p:sp>
    </p:spTree>
    <p:extLst>
      <p:ext uri="{BB962C8B-B14F-4D97-AF65-F5344CB8AC3E}">
        <p14:creationId xmlns:p14="http://schemas.microsoft.com/office/powerpoint/2010/main" val="21182474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F053E6-FC28-3343-A190-9F3C711C2E3E}"/>
              </a:ext>
            </a:extLst>
          </p:cNvPr>
          <p:cNvSpPr>
            <a:spLocks noGrp="1"/>
          </p:cNvSpPr>
          <p:nvPr>
            <p:ph type="title" idx="4294967295"/>
          </p:nvPr>
        </p:nvSpPr>
        <p:spPr bwMode="auto">
          <a:xfrm>
            <a:off x="550319" y="166450"/>
            <a:ext cx="8575104" cy="67710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t>Learning outcome 1 – understand the issues which affect participation in sport</a:t>
            </a:r>
          </a:p>
        </p:txBody>
      </p:sp>
      <p:sp>
        <p:nvSpPr>
          <p:cNvPr id="3" name="Text Placeholder 2">
            <a:extLst>
              <a:ext uri="{FF2B5EF4-FFF2-40B4-BE49-F238E27FC236}">
                <a16:creationId xmlns:a16="http://schemas.microsoft.com/office/drawing/2014/main" id="{54166A14-079E-F041-A091-A40A4157519C}"/>
              </a:ext>
            </a:extLst>
          </p:cNvPr>
          <p:cNvSpPr>
            <a:spLocks noGrp="1"/>
          </p:cNvSpPr>
          <p:nvPr>
            <p:ph type="body" sz="quarter" idx="12"/>
          </p:nvPr>
        </p:nvSpPr>
        <p:spPr>
          <a:xfrm>
            <a:off x="533400" y="1066800"/>
            <a:ext cx="6990928" cy="215444"/>
          </a:xfrm>
        </p:spPr>
        <p:txBody>
          <a:bodyPr/>
          <a:lstStyle/>
          <a:p>
            <a:pPr marL="0" indent="0">
              <a:buFont typeface="Arial" panose="020B0604020202020204" pitchFamily="34" charset="0"/>
              <a:buNone/>
            </a:pPr>
            <a:r>
              <a:rPr lang="en-GB" b="1" dirty="0">
                <a:solidFill>
                  <a:schemeClr val="accent1"/>
                </a:solidFill>
                <a:latin typeface="Arial" panose="020B0604020202020204" pitchFamily="34" charset="0"/>
                <a:cs typeface="Arial" panose="020B0604020202020204" pitchFamily="34" charset="0"/>
              </a:rPr>
              <a:t>Emerging sports</a:t>
            </a:r>
          </a:p>
        </p:txBody>
      </p:sp>
      <p:sp>
        <p:nvSpPr>
          <p:cNvPr id="4" name="TextBox 3">
            <a:extLst>
              <a:ext uri="{FF2B5EF4-FFF2-40B4-BE49-F238E27FC236}">
                <a16:creationId xmlns:a16="http://schemas.microsoft.com/office/drawing/2014/main" id="{2C988D0B-D564-0147-9D99-ECBB16020281}"/>
              </a:ext>
            </a:extLst>
          </p:cNvPr>
          <p:cNvSpPr txBox="1"/>
          <p:nvPr/>
        </p:nvSpPr>
        <p:spPr>
          <a:xfrm>
            <a:off x="622801" y="1620000"/>
            <a:ext cx="6685503" cy="1292662"/>
          </a:xfrm>
          <a:prstGeom prst="rect">
            <a:avLst/>
          </a:prstGeom>
        </p:spPr>
        <p:txBody>
          <a:bodyPr vert="horz" wrap="square" lIns="0" tIns="0" rIns="0" bIns="0" rtlCol="0">
            <a:spAutoFit/>
          </a:bodyPr>
          <a:lstStyle/>
          <a:p>
            <a:pPr defTabSz="914400"/>
            <a:r>
              <a:rPr lang="en-GB" sz="1200" b="1" dirty="0">
                <a:solidFill>
                  <a:schemeClr val="accent1"/>
                </a:solidFill>
                <a:latin typeface="Arial" panose="020B0604020202020204" pitchFamily="34" charset="0"/>
                <a:cs typeface="Arial" panose="020B0604020202020204" pitchFamily="34" charset="0"/>
              </a:rPr>
              <a:t>TASK:</a:t>
            </a:r>
          </a:p>
          <a:p>
            <a:pPr marL="284400" indent="-284400">
              <a:buFont typeface="+mj-lt"/>
              <a:buAutoNum type="arabicPeriod"/>
            </a:pPr>
            <a:r>
              <a:rPr lang="en-US" sz="1200" dirty="0">
                <a:solidFill>
                  <a:schemeClr val="tx2"/>
                </a:solidFill>
                <a:latin typeface="Arial" panose="020B0604020202020204" pitchFamily="34" charset="0"/>
                <a:cs typeface="Arial" panose="020B0604020202020204" pitchFamily="34" charset="0"/>
              </a:rPr>
              <a:t>What is an emerging sport?</a:t>
            </a:r>
          </a:p>
          <a:p>
            <a:pPr marL="284400" indent="-284400">
              <a:buFont typeface="+mj-lt"/>
              <a:buAutoNum type="arabicPeriod"/>
            </a:pPr>
            <a:endParaRPr lang="en-US" sz="1200" dirty="0">
              <a:solidFill>
                <a:schemeClr val="tx2"/>
              </a:solidFill>
              <a:latin typeface="Arial" panose="020B0604020202020204" pitchFamily="34" charset="0"/>
              <a:cs typeface="Arial" panose="020B0604020202020204" pitchFamily="34" charset="0"/>
            </a:endParaRPr>
          </a:p>
          <a:p>
            <a:pPr marL="284400" indent="-284400">
              <a:buFont typeface="+mj-lt"/>
              <a:buAutoNum type="arabicPeriod"/>
            </a:pPr>
            <a:r>
              <a:rPr lang="en-US" sz="1200" dirty="0">
                <a:solidFill>
                  <a:schemeClr val="tx2"/>
                </a:solidFill>
                <a:latin typeface="Arial" panose="020B0604020202020204" pitchFamily="34" charset="0"/>
                <a:cs typeface="Arial" panose="020B0604020202020204" pitchFamily="34" charset="0"/>
              </a:rPr>
              <a:t>In your pairs / groups think of as many emerging sports in the UK as you can</a:t>
            </a:r>
          </a:p>
          <a:p>
            <a:pPr marL="284400" indent="-284400">
              <a:buFont typeface="+mj-lt"/>
              <a:buAutoNum type="arabicPeriod"/>
            </a:pPr>
            <a:endParaRPr lang="en-US" sz="1200" dirty="0">
              <a:solidFill>
                <a:schemeClr val="tx2"/>
              </a:solidFill>
              <a:latin typeface="Arial" panose="020B0604020202020204" pitchFamily="34" charset="0"/>
              <a:cs typeface="Arial" panose="020B0604020202020204" pitchFamily="34" charset="0"/>
            </a:endParaRPr>
          </a:p>
          <a:p>
            <a:pPr marL="284400" indent="-284400">
              <a:buFont typeface="+mj-lt"/>
              <a:buAutoNum type="arabicPeriod"/>
            </a:pPr>
            <a:r>
              <a:rPr lang="en-US" sz="1200" dirty="0">
                <a:solidFill>
                  <a:schemeClr val="tx2"/>
                </a:solidFill>
                <a:latin typeface="Arial" panose="020B0604020202020204" pitchFamily="34" charset="0"/>
                <a:cs typeface="Arial" panose="020B0604020202020204" pitchFamily="34" charset="0"/>
              </a:rPr>
              <a:t>Think of the factors that affect popularity of sport and for one of the emerging sports you have found think of how those factors could affect the growth and popularity of that emerging sport.</a:t>
            </a:r>
          </a:p>
        </p:txBody>
      </p:sp>
      <p:pic>
        <p:nvPicPr>
          <p:cNvPr id="7" name="Picture 6" descr="Playing frisbee">
            <a:extLst>
              <a:ext uri="{FF2B5EF4-FFF2-40B4-BE49-F238E27FC236}">
                <a16:creationId xmlns:a16="http://schemas.microsoft.com/office/drawing/2014/main" id="{FAB9D959-7A17-8842-A2C9-785351DDCA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3400" y="3074850"/>
            <a:ext cx="2158982" cy="1440000"/>
          </a:xfrm>
          <a:prstGeom prst="rect">
            <a:avLst/>
          </a:prstGeom>
          <a:noFill/>
        </p:spPr>
      </p:pic>
      <p:pic>
        <p:nvPicPr>
          <p:cNvPr id="8" name="Picture Placeholder 4" descr="Lacrosse players">
            <a:extLst>
              <a:ext uri="{FF2B5EF4-FFF2-40B4-BE49-F238E27FC236}">
                <a16:creationId xmlns:a16="http://schemas.microsoft.com/office/drawing/2014/main" id="{DE4EC072-56EC-8E4E-86CE-48F55F799E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72214" y="3074850"/>
            <a:ext cx="1799572" cy="1440000"/>
          </a:xfrm>
          <a:prstGeom prst="rect">
            <a:avLst/>
          </a:prstGeom>
          <a:noFill/>
        </p:spPr>
      </p:pic>
      <p:pic>
        <p:nvPicPr>
          <p:cNvPr id="9" name="Picture Placeholder 5" descr="American football">
            <a:extLst>
              <a:ext uri="{FF2B5EF4-FFF2-40B4-BE49-F238E27FC236}">
                <a16:creationId xmlns:a16="http://schemas.microsoft.com/office/drawing/2014/main" id="{E370DFEF-4311-EB40-9D67-D447A1857A3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45655" y="3075124"/>
            <a:ext cx="2152245" cy="1440000"/>
          </a:xfrm>
          <a:prstGeom prst="rect">
            <a:avLst/>
          </a:prstGeom>
        </p:spPr>
      </p:pic>
      <p:sp>
        <p:nvSpPr>
          <p:cNvPr id="10" name="Rectangle 9">
            <a:extLst>
              <a:ext uri="{FF2B5EF4-FFF2-40B4-BE49-F238E27FC236}">
                <a16:creationId xmlns:a16="http://schemas.microsoft.com/office/drawing/2014/main" id="{DB4736A8-1216-C749-B8C4-69C9D4100C8D}"/>
              </a:ext>
              <a:ext uri="{C183D7F6-B498-43B3-948B-1728B52AA6E4}">
                <adec:decorative xmlns:adec="http://schemas.microsoft.com/office/drawing/2017/decorative" val="1"/>
              </a:ext>
            </a:extLst>
          </p:cNvPr>
          <p:cNvSpPr/>
          <p:nvPr/>
        </p:nvSpPr>
        <p:spPr>
          <a:xfrm>
            <a:off x="533399" y="1548000"/>
            <a:ext cx="6774905" cy="1440000"/>
          </a:xfrm>
          <a:prstGeom prst="rect">
            <a:avLst/>
          </a:prstGeom>
          <a:noFill/>
          <a:ln w="6350">
            <a:solidFill>
              <a:srgbClr val="233588"/>
            </a:solidFill>
          </a:ln>
        </p:spPr>
        <p:txBody>
          <a:bodyPr wrap="square" lIns="0" tIns="0" rIns="0" bIns="0" rtlCol="0" anchor="ctr"/>
          <a:lstStyle/>
          <a:p>
            <a:pPr marL="12700" algn="l"/>
            <a:endParaRPr lang="en-GB" sz="1400" b="1" dirty="0">
              <a:latin typeface="+mj-lt"/>
            </a:endParaRPr>
          </a:p>
        </p:txBody>
      </p:sp>
    </p:spTree>
    <p:extLst>
      <p:ext uri="{BB962C8B-B14F-4D97-AF65-F5344CB8AC3E}">
        <p14:creationId xmlns:p14="http://schemas.microsoft.com/office/powerpoint/2010/main" val="13196417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D8092F-F35D-CF40-92E8-FF65D2B14186}"/>
              </a:ext>
            </a:extLst>
          </p:cNvPr>
          <p:cNvSpPr>
            <a:spLocks noGrp="1"/>
          </p:cNvSpPr>
          <p:nvPr>
            <p:ph type="title" idx="4294967295"/>
          </p:nvPr>
        </p:nvSpPr>
        <p:spPr bwMode="auto">
          <a:xfrm>
            <a:off x="533400" y="438150"/>
            <a:ext cx="8031163" cy="338554"/>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200" b="1" i="0" u="none" strike="noStrike" kern="0" cap="none" spc="-45" normalizeH="0" baseline="0" noProof="0" dirty="0">
                <a:ln>
                  <a:noFill/>
                </a:ln>
                <a:solidFill>
                  <a:srgbClr val="233588"/>
                </a:solidFill>
                <a:effectLst/>
                <a:uLnTx/>
                <a:uFillTx/>
                <a:latin typeface="Arial" charset="0"/>
                <a:ea typeface="Arial" charset="0"/>
                <a:cs typeface="Arial" charset="0"/>
              </a:rPr>
              <a:t>Contents</a:t>
            </a:r>
          </a:p>
        </p:txBody>
      </p:sp>
      <p:sp>
        <p:nvSpPr>
          <p:cNvPr id="9" name="Content Placeholder 2">
            <a:extLst>
              <a:ext uri="{FF2B5EF4-FFF2-40B4-BE49-F238E27FC236}">
                <a16:creationId xmlns:a16="http://schemas.microsoft.com/office/drawing/2014/main" id="{79E01A71-1297-4113-9633-0A22ABAF2156}"/>
              </a:ext>
            </a:extLst>
          </p:cNvPr>
          <p:cNvSpPr txBox="1">
            <a:spLocks/>
          </p:cNvSpPr>
          <p:nvPr/>
        </p:nvSpPr>
        <p:spPr>
          <a:xfrm>
            <a:off x="533401" y="1059582"/>
            <a:ext cx="8229600" cy="2952328"/>
          </a:xfrm>
          <a:prstGeom prst="rect">
            <a:avLst/>
          </a:prstGeom>
          <a:noFill/>
          <a:ln>
            <a:noFill/>
          </a:ln>
        </p:spPr>
        <p:txBody>
          <a:bodyPr lIns="0" tIns="0" rIns="0" bIns="0">
            <a:noAutofit/>
          </a:bodyPr>
          <a:lstStyle>
            <a:lvl1pPr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1pPr>
            <a:lvl2pPr marL="3429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2pPr>
            <a:lvl3pPr marL="6858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3pPr>
            <a:lvl4pPr marL="10287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4pPr>
            <a:lvl5pPr marL="13716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defTabSz="914400"/>
            <a:r>
              <a:rPr lang="en-GB" sz="1400" b="1" kern="0" dirty="0">
                <a:solidFill>
                  <a:srgbClr val="233588"/>
                </a:solidFill>
              </a:rPr>
              <a:t>Aims</a:t>
            </a:r>
            <a:endParaRPr lang="en-GB" sz="1400" kern="0" dirty="0"/>
          </a:p>
          <a:p>
            <a:pPr defTabSz="914400"/>
            <a:endParaRPr lang="en-GB" sz="1400" kern="0" dirty="0"/>
          </a:p>
          <a:p>
            <a:pPr marL="0" indent="0">
              <a:buNone/>
            </a:pPr>
            <a:r>
              <a:rPr lang="en-US" sz="1400" dirty="0">
                <a:latin typeface="Arial" panose="020B0604020202020204" pitchFamily="34" charset="0"/>
                <a:cs typeface="Arial" panose="020B0604020202020204" pitchFamily="34" charset="0"/>
              </a:rPr>
              <a:t>Learning outcome 1 – understand the issues which affect participation in sport</a:t>
            </a:r>
          </a:p>
          <a:p>
            <a:pPr marL="0" indent="0">
              <a:buNone/>
            </a:pPr>
            <a:endParaRPr lang="en-US" sz="1400" dirty="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Learning outcome 2 – know about the role of sport in promoting values</a:t>
            </a:r>
          </a:p>
          <a:p>
            <a:pPr marL="0" indent="0">
              <a:buNone/>
            </a:pPr>
            <a:endParaRPr lang="en-US" sz="1400" dirty="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Learning outcome 3 – understand the importance of hosting major sporting events</a:t>
            </a:r>
          </a:p>
          <a:p>
            <a:pPr marL="0" indent="0">
              <a:buNone/>
            </a:pPr>
            <a:endParaRPr lang="en-US" sz="1400" dirty="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Learning outcome 4 – know about the role of national governing bodies in sport.</a:t>
            </a:r>
          </a:p>
        </p:txBody>
      </p:sp>
    </p:spTree>
    <p:extLst>
      <p:ext uri="{BB962C8B-B14F-4D97-AF65-F5344CB8AC3E}">
        <p14:creationId xmlns:p14="http://schemas.microsoft.com/office/powerpoint/2010/main" val="31813859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F053E6-FC28-3343-A190-9F3C711C2E3E}"/>
              </a:ext>
            </a:extLst>
          </p:cNvPr>
          <p:cNvSpPr>
            <a:spLocks noGrp="1"/>
          </p:cNvSpPr>
          <p:nvPr>
            <p:ph type="title" idx="4294967295"/>
          </p:nvPr>
        </p:nvSpPr>
        <p:spPr bwMode="auto">
          <a:xfrm>
            <a:off x="519985" y="166450"/>
            <a:ext cx="8575104" cy="67710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t>Learning outcome 2 – know about the role of sport in </a:t>
            </a:r>
            <a:b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br>
            <a: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t>promoting values</a:t>
            </a:r>
            <a:endParaRPr kumimoji="0" lang="en-CA"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endParaRPr>
          </a:p>
        </p:txBody>
      </p:sp>
      <p:sp>
        <p:nvSpPr>
          <p:cNvPr id="3" name="Text Placeholder 2">
            <a:extLst>
              <a:ext uri="{FF2B5EF4-FFF2-40B4-BE49-F238E27FC236}">
                <a16:creationId xmlns:a16="http://schemas.microsoft.com/office/drawing/2014/main" id="{54166A14-079E-F041-A091-A40A4157519C}"/>
              </a:ext>
            </a:extLst>
          </p:cNvPr>
          <p:cNvSpPr>
            <a:spLocks noGrp="1"/>
          </p:cNvSpPr>
          <p:nvPr>
            <p:ph type="body" sz="quarter" idx="12"/>
          </p:nvPr>
        </p:nvSpPr>
        <p:spPr>
          <a:xfrm>
            <a:off x="533400" y="1066800"/>
            <a:ext cx="8064500" cy="1997470"/>
          </a:xfrm>
        </p:spPr>
        <p:txBody>
          <a:bodyPr numCol="2"/>
          <a:lstStyle/>
          <a:p>
            <a:pPr marL="0" indent="0">
              <a:buFont typeface="Arial" panose="020B0604020202020204" pitchFamily="34" charset="0"/>
              <a:buNone/>
            </a:pPr>
            <a:r>
              <a:rPr lang="en-US" sz="1200" dirty="0">
                <a:latin typeface="Arial" panose="020B0604020202020204" pitchFamily="34" charset="0"/>
                <a:cs typeface="Arial" panose="020B0604020202020204" pitchFamily="34" charset="0"/>
              </a:rPr>
              <a:t>S</a:t>
            </a:r>
            <a:r>
              <a:rPr lang="en-GB" sz="1200" dirty="0">
                <a:latin typeface="Arial" panose="020B0604020202020204" pitchFamily="34" charset="0"/>
                <a:cs typeface="Arial" panose="020B0604020202020204" pitchFamily="34" charset="0"/>
              </a:rPr>
              <a:t>port can promote the following values:</a:t>
            </a:r>
          </a:p>
          <a:p>
            <a:pPr marL="285750" indent="-285750">
              <a:buFont typeface="Arial" panose="020B0604020202020204" pitchFamily="34" charset="0"/>
              <a:buChar char="•"/>
            </a:pPr>
            <a:endParaRPr lang="en-GB" sz="1200" b="1"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Team Spirit</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Fair Play</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Citizenship</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Tolerance and Respect</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Inclusion</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National Pride</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Excellence.</a:t>
            </a:r>
          </a:p>
          <a:p>
            <a:pPr marL="285750" indent="-285750">
              <a:buFont typeface="Arial" panose="020B0604020202020204" pitchFamily="34" charset="0"/>
              <a:buChar char="•"/>
            </a:pPr>
            <a:endParaRPr lang="en-US" sz="1200" b="1"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200" b="1" dirty="0">
              <a:solidFill>
                <a:schemeClr val="tx2"/>
              </a:solidFill>
              <a:latin typeface="Arial" panose="020B0604020202020204" pitchFamily="34" charset="0"/>
              <a:cs typeface="Arial" panose="020B0604020202020204" pitchFamily="34" charset="0"/>
            </a:endParaRPr>
          </a:p>
          <a:p>
            <a:r>
              <a:rPr lang="en-GB" sz="1200" b="1" dirty="0">
                <a:solidFill>
                  <a:schemeClr val="accent1"/>
                </a:solidFill>
                <a:latin typeface="Arial" panose="020B0604020202020204" pitchFamily="34" charset="0"/>
                <a:cs typeface="Arial" panose="020B0604020202020204" pitchFamily="34" charset="0"/>
              </a:rPr>
              <a:t>TASK: </a:t>
            </a:r>
            <a:r>
              <a:rPr lang="en-GB" sz="1200" b="1" dirty="0">
                <a:solidFill>
                  <a:schemeClr val="tx2"/>
                </a:solidFill>
                <a:latin typeface="Arial" panose="020B0604020202020204" pitchFamily="34" charset="0"/>
                <a:cs typeface="Arial" panose="020B0604020202020204" pitchFamily="34" charset="0"/>
              </a:rPr>
              <a:t>What do each of these mean in sport – </a:t>
            </a:r>
            <a:br>
              <a:rPr lang="en-GB" sz="1200" b="1" dirty="0">
                <a:solidFill>
                  <a:schemeClr val="tx2"/>
                </a:solidFill>
                <a:latin typeface="Arial" panose="020B0604020202020204" pitchFamily="34" charset="0"/>
                <a:cs typeface="Arial" panose="020B0604020202020204" pitchFamily="34" charset="0"/>
              </a:rPr>
            </a:br>
            <a:r>
              <a:rPr lang="en-GB" sz="1200" b="1" dirty="0">
                <a:solidFill>
                  <a:schemeClr val="tx2"/>
                </a:solidFill>
                <a:latin typeface="Arial" panose="020B0604020202020204" pitchFamily="34" charset="0"/>
                <a:cs typeface="Arial" panose="020B0604020202020204" pitchFamily="34" charset="0"/>
              </a:rPr>
              <a:t>give an example of how each of these are shown.</a:t>
            </a:r>
          </a:p>
        </p:txBody>
      </p:sp>
      <p:pic>
        <p:nvPicPr>
          <p:cNvPr id="10" name="Picture 9" descr="National pride&#10;">
            <a:extLst>
              <a:ext uri="{FF2B5EF4-FFF2-40B4-BE49-F238E27FC236}">
                <a16:creationId xmlns:a16="http://schemas.microsoft.com/office/drawing/2014/main" id="{9D6CFCA8-C94A-C048-8D44-063764A8D5C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6101" y="3074850"/>
            <a:ext cx="2629321" cy="1440000"/>
          </a:xfrm>
          <a:prstGeom prst="rect">
            <a:avLst/>
          </a:prstGeom>
          <a:noFill/>
        </p:spPr>
      </p:pic>
      <p:pic>
        <p:nvPicPr>
          <p:cNvPr id="11" name="Picture Placeholder 6" descr="Amputee playing football">
            <a:extLst>
              <a:ext uri="{FF2B5EF4-FFF2-40B4-BE49-F238E27FC236}">
                <a16:creationId xmlns:a16="http://schemas.microsoft.com/office/drawing/2014/main" id="{4B9670C0-CEE0-6F46-ABC4-5511BA55D9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26659" y="3074850"/>
            <a:ext cx="2160001" cy="1440000"/>
          </a:xfrm>
          <a:prstGeom prst="rect">
            <a:avLst/>
          </a:prstGeom>
          <a:noFill/>
        </p:spPr>
      </p:pic>
      <p:pic>
        <p:nvPicPr>
          <p:cNvPr id="12" name="Picture Placeholder 7" descr="Runners helping each other">
            <a:extLst>
              <a:ext uri="{FF2B5EF4-FFF2-40B4-BE49-F238E27FC236}">
                <a16:creationId xmlns:a16="http://schemas.microsoft.com/office/drawing/2014/main" id="{AEA23A6E-4471-E94E-82E1-5E67435CE7E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37898" y="3074850"/>
            <a:ext cx="2160001" cy="1440000"/>
          </a:xfrm>
          <a:prstGeom prst="rect">
            <a:avLst/>
          </a:prstGeom>
        </p:spPr>
      </p:pic>
      <p:sp>
        <p:nvSpPr>
          <p:cNvPr id="7" name="Rectangle 6">
            <a:extLst>
              <a:ext uri="{FF2B5EF4-FFF2-40B4-BE49-F238E27FC236}">
                <a16:creationId xmlns:a16="http://schemas.microsoft.com/office/drawing/2014/main" id="{8478CB17-9714-8F4C-9CB9-9854656A7B77}"/>
              </a:ext>
              <a:ext uri="{C183D7F6-B498-43B3-948B-1728B52AA6E4}">
                <adec:decorative xmlns:adec="http://schemas.microsoft.com/office/drawing/2017/decorative" val="1"/>
              </a:ext>
            </a:extLst>
          </p:cNvPr>
          <p:cNvSpPr/>
          <p:nvPr/>
        </p:nvSpPr>
        <p:spPr>
          <a:xfrm>
            <a:off x="4464000" y="1422000"/>
            <a:ext cx="3672000" cy="540000"/>
          </a:xfrm>
          <a:prstGeom prst="rect">
            <a:avLst/>
          </a:prstGeom>
          <a:noFill/>
          <a:ln w="6350">
            <a:solidFill>
              <a:srgbClr val="233588"/>
            </a:solidFill>
          </a:ln>
        </p:spPr>
        <p:txBody>
          <a:bodyPr wrap="square" lIns="0" tIns="0" rIns="0" bIns="0" rtlCol="0" anchor="ctr"/>
          <a:lstStyle/>
          <a:p>
            <a:pPr marL="12700" algn="l"/>
            <a:endParaRPr lang="en-GB" sz="1400" b="1" dirty="0">
              <a:latin typeface="+mj-lt"/>
            </a:endParaRPr>
          </a:p>
        </p:txBody>
      </p:sp>
    </p:spTree>
    <p:extLst>
      <p:ext uri="{BB962C8B-B14F-4D97-AF65-F5344CB8AC3E}">
        <p14:creationId xmlns:p14="http://schemas.microsoft.com/office/powerpoint/2010/main" val="2586884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F053E6-FC28-3343-A190-9F3C711C2E3E}"/>
              </a:ext>
            </a:extLst>
          </p:cNvPr>
          <p:cNvSpPr>
            <a:spLocks noGrp="1"/>
          </p:cNvSpPr>
          <p:nvPr>
            <p:ph type="title" idx="4294967295"/>
          </p:nvPr>
        </p:nvSpPr>
        <p:spPr bwMode="auto">
          <a:xfrm>
            <a:off x="521647" y="166450"/>
            <a:ext cx="8575104" cy="67710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t>Learning outcome 2 – know about the role of sport in </a:t>
            </a:r>
            <a:b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br>
            <a: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t>promoting values</a:t>
            </a:r>
            <a:endParaRPr kumimoji="0" lang="en-CA"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endParaRPr>
          </a:p>
        </p:txBody>
      </p:sp>
      <p:sp>
        <p:nvSpPr>
          <p:cNvPr id="3" name="Text Placeholder 2">
            <a:extLst>
              <a:ext uri="{FF2B5EF4-FFF2-40B4-BE49-F238E27FC236}">
                <a16:creationId xmlns:a16="http://schemas.microsoft.com/office/drawing/2014/main" id="{54166A14-079E-F041-A091-A40A4157519C}"/>
              </a:ext>
            </a:extLst>
          </p:cNvPr>
          <p:cNvSpPr>
            <a:spLocks noGrp="1"/>
          </p:cNvSpPr>
          <p:nvPr>
            <p:ph type="body" sz="quarter" idx="12"/>
          </p:nvPr>
        </p:nvSpPr>
        <p:spPr>
          <a:xfrm>
            <a:off x="533400" y="1066800"/>
            <a:ext cx="8064500" cy="2729086"/>
          </a:xfrm>
        </p:spPr>
        <p:txBody>
          <a:bodyPr numCol="1"/>
          <a:lstStyle/>
          <a:p>
            <a:pPr>
              <a:lnSpc>
                <a:spcPct val="90000"/>
              </a:lnSpc>
            </a:pPr>
            <a:r>
              <a:rPr lang="en-GB" b="1" dirty="0">
                <a:solidFill>
                  <a:schemeClr val="accent1"/>
                </a:solidFill>
                <a:latin typeface="Arial" panose="020B0604020202020204" pitchFamily="34" charset="0"/>
                <a:cs typeface="Arial" panose="020B0604020202020204" pitchFamily="34" charset="0"/>
              </a:rPr>
              <a:t>Olympics and Paralympics</a:t>
            </a:r>
          </a:p>
          <a:p>
            <a:pPr marL="0" indent="0">
              <a:lnSpc>
                <a:spcPct val="90000"/>
              </a:lnSpc>
              <a:buNone/>
            </a:pPr>
            <a:endParaRPr lang="en-US" dirty="0">
              <a:latin typeface="Arial" panose="020B0604020202020204" pitchFamily="34" charset="0"/>
              <a:cs typeface="Arial" panose="020B0604020202020204" pitchFamily="34" charset="0"/>
            </a:endParaRPr>
          </a:p>
          <a:p>
            <a:pPr marL="0" indent="0">
              <a:lnSpc>
                <a:spcPct val="90000"/>
              </a:lnSpc>
              <a:buNone/>
            </a:pPr>
            <a:r>
              <a:rPr lang="en-US" dirty="0">
                <a:latin typeface="Arial" panose="020B0604020202020204" pitchFamily="34" charset="0"/>
                <a:cs typeface="Arial" panose="020B0604020202020204" pitchFamily="34" charset="0"/>
              </a:rPr>
              <a:t>There are seven Olympic and Paralympic values:</a:t>
            </a:r>
          </a:p>
          <a:p>
            <a:pPr marL="0" indent="0">
              <a:lnSpc>
                <a:spcPct val="90000"/>
              </a:lnSpc>
              <a:buNone/>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Friendship</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Respect</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Excellence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Determination</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Inspiration</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Courage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Equality.</a:t>
            </a:r>
          </a:p>
        </p:txBody>
      </p:sp>
      <p:pic>
        <p:nvPicPr>
          <p:cNvPr id="7" name="Picture Placeholder 11" descr="Olympic rings">
            <a:extLst>
              <a:ext uri="{FF2B5EF4-FFF2-40B4-BE49-F238E27FC236}">
                <a16:creationId xmlns:a16="http://schemas.microsoft.com/office/drawing/2014/main" id="{A1133B71-8BFE-2649-ACA6-707377E6AC8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95789" y="2714850"/>
            <a:ext cx="2702111" cy="1800000"/>
          </a:xfrm>
          <a:prstGeom prst="rect">
            <a:avLst/>
          </a:prstGeom>
          <a:noFill/>
        </p:spPr>
      </p:pic>
    </p:spTree>
    <p:extLst>
      <p:ext uri="{BB962C8B-B14F-4D97-AF65-F5344CB8AC3E}">
        <p14:creationId xmlns:p14="http://schemas.microsoft.com/office/powerpoint/2010/main" val="41177806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F053E6-FC28-3343-A190-9F3C711C2E3E}"/>
              </a:ext>
            </a:extLst>
          </p:cNvPr>
          <p:cNvSpPr>
            <a:spLocks noGrp="1"/>
          </p:cNvSpPr>
          <p:nvPr>
            <p:ph type="title" idx="4294967295"/>
          </p:nvPr>
        </p:nvSpPr>
        <p:spPr bwMode="auto">
          <a:xfrm>
            <a:off x="533400" y="166450"/>
            <a:ext cx="8575104" cy="67710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t>Learning outcome 2 – know about the role of sport in </a:t>
            </a:r>
            <a:b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br>
            <a: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t>promoting values</a:t>
            </a:r>
            <a:endParaRPr kumimoji="0" lang="en-CA"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endParaRPr>
          </a:p>
        </p:txBody>
      </p:sp>
      <p:sp>
        <p:nvSpPr>
          <p:cNvPr id="3" name="Text Placeholder 2">
            <a:extLst>
              <a:ext uri="{FF2B5EF4-FFF2-40B4-BE49-F238E27FC236}">
                <a16:creationId xmlns:a16="http://schemas.microsoft.com/office/drawing/2014/main" id="{54166A14-079E-F041-A091-A40A4157519C}"/>
              </a:ext>
            </a:extLst>
          </p:cNvPr>
          <p:cNvSpPr>
            <a:spLocks noGrp="1"/>
          </p:cNvSpPr>
          <p:nvPr>
            <p:ph type="body" sz="quarter" idx="12"/>
          </p:nvPr>
        </p:nvSpPr>
        <p:spPr>
          <a:xfrm>
            <a:off x="533400" y="1066800"/>
            <a:ext cx="8064500" cy="2262158"/>
          </a:xfrm>
        </p:spPr>
        <p:txBody>
          <a:bodyPr numCol="1"/>
          <a:lstStyle/>
          <a:p>
            <a:pPr>
              <a:lnSpc>
                <a:spcPct val="90000"/>
              </a:lnSpc>
            </a:pPr>
            <a:r>
              <a:rPr lang="en-GB" b="1" dirty="0">
                <a:solidFill>
                  <a:schemeClr val="accent1"/>
                </a:solidFill>
                <a:latin typeface="Arial" panose="020B0604020202020204" pitchFamily="34" charset="0"/>
                <a:cs typeface="Arial" panose="020B0604020202020204" pitchFamily="34" charset="0"/>
              </a:rPr>
              <a:t>Olympics and Paralympics</a:t>
            </a:r>
          </a:p>
          <a:p>
            <a:pPr marL="0" indent="0">
              <a:lnSpc>
                <a:spcPct val="90000"/>
              </a:lnSpc>
              <a:buNone/>
            </a:pPr>
            <a:endParaRPr lang="en-US" dirty="0">
              <a:latin typeface="Arial" panose="020B0604020202020204" pitchFamily="34" charset="0"/>
              <a:cs typeface="Arial" panose="020B0604020202020204" pitchFamily="34" charset="0"/>
            </a:endParaRPr>
          </a:p>
          <a:p>
            <a:pPr marL="0" indent="0">
              <a:lnSpc>
                <a:spcPct val="90000"/>
              </a:lnSpc>
              <a:buFont typeface="Arial" panose="020B0604020202020204" pitchFamily="34" charset="0"/>
              <a:buNone/>
            </a:pPr>
            <a:r>
              <a:rPr lang="en-GB" dirty="0">
                <a:latin typeface="Arial" panose="020B0604020202020204" pitchFamily="34" charset="0"/>
                <a:cs typeface="Arial" panose="020B0604020202020204" pitchFamily="34" charset="0"/>
              </a:rPr>
              <a:t>The Olympic motto: </a:t>
            </a:r>
          </a:p>
          <a:p>
            <a:pPr marL="0" indent="0">
              <a:lnSpc>
                <a:spcPct val="90000"/>
              </a:lnSpc>
              <a:buFont typeface="Arial" panose="020B0604020202020204" pitchFamily="34" charset="0"/>
              <a:buNone/>
            </a:pPr>
            <a:r>
              <a:rPr lang="en-GB" b="1" dirty="0">
                <a:latin typeface="Arial" panose="020B0604020202020204" pitchFamily="34" charset="0"/>
                <a:cs typeface="Arial" panose="020B0604020202020204" pitchFamily="34" charset="0"/>
              </a:rPr>
              <a:t>Faster, higher, stronger</a:t>
            </a:r>
          </a:p>
          <a:p>
            <a:pPr marL="0" indent="0">
              <a:lnSpc>
                <a:spcPct val="90000"/>
              </a:lnSpc>
              <a:buFont typeface="Arial" panose="020B0604020202020204" pitchFamily="34" charset="0"/>
              <a:buNone/>
            </a:pPr>
            <a:endParaRPr lang="en-GB" b="1" dirty="0">
              <a:latin typeface="Arial" panose="020B0604020202020204" pitchFamily="34" charset="0"/>
              <a:cs typeface="Arial" panose="020B0604020202020204" pitchFamily="34" charset="0"/>
            </a:endParaRPr>
          </a:p>
          <a:p>
            <a:pPr>
              <a:lnSpc>
                <a:spcPct val="90000"/>
              </a:lnSpc>
            </a:pPr>
            <a:r>
              <a:rPr lang="en-GB" dirty="0">
                <a:latin typeface="Arial" panose="020B0604020202020204" pitchFamily="34" charset="0"/>
                <a:cs typeface="Arial" panose="020B0604020202020204" pitchFamily="34" charset="0"/>
              </a:rPr>
              <a:t>The Olympic creed: </a:t>
            </a:r>
          </a:p>
          <a:p>
            <a:pPr>
              <a:lnSpc>
                <a:spcPct val="90000"/>
              </a:lnSpc>
            </a:pPr>
            <a:r>
              <a:rPr lang="en-GB" b="1" i="1" dirty="0">
                <a:latin typeface="Arial" panose="020B0604020202020204" pitchFamily="34" charset="0"/>
                <a:cs typeface="Arial" panose="020B0604020202020204" pitchFamily="34" charset="0"/>
              </a:rPr>
              <a:t>“The most important thing in the Olympic games is not to win but to take part, just as the most important thing in life is not the triumph but the struggle. The essential thing is not to have conquered but to have fought well”.</a:t>
            </a:r>
          </a:p>
          <a:p>
            <a:r>
              <a:rPr lang="en-GB" spc="0" dirty="0">
                <a:ln w="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Pierre de </a:t>
            </a:r>
            <a:r>
              <a:rPr lang="en-GB" spc="0" dirty="0" err="1">
                <a:ln w="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Coubertain</a:t>
            </a:r>
            <a:r>
              <a:rPr lang="en-GB" spc="0" dirty="0">
                <a:ln w="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(founder of the Modern Olympics).</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40432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F053E6-FC28-3343-A190-9F3C711C2E3E}"/>
              </a:ext>
            </a:extLst>
          </p:cNvPr>
          <p:cNvSpPr>
            <a:spLocks noGrp="1"/>
          </p:cNvSpPr>
          <p:nvPr>
            <p:ph type="title" idx="4294967295"/>
          </p:nvPr>
        </p:nvSpPr>
        <p:spPr bwMode="auto">
          <a:xfrm>
            <a:off x="533398" y="166450"/>
            <a:ext cx="8575104" cy="67710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t>Learning outcome 2 – know about the role of sport in </a:t>
            </a:r>
            <a:b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br>
            <a: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t>promoting values</a:t>
            </a:r>
            <a:endParaRPr kumimoji="0" lang="en-CA"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endParaRPr>
          </a:p>
        </p:txBody>
      </p:sp>
      <p:sp>
        <p:nvSpPr>
          <p:cNvPr id="3" name="Text Placeholder 2">
            <a:extLst>
              <a:ext uri="{FF2B5EF4-FFF2-40B4-BE49-F238E27FC236}">
                <a16:creationId xmlns:a16="http://schemas.microsoft.com/office/drawing/2014/main" id="{54166A14-079E-F041-A091-A40A4157519C}"/>
              </a:ext>
            </a:extLst>
          </p:cNvPr>
          <p:cNvSpPr>
            <a:spLocks noGrp="1"/>
          </p:cNvSpPr>
          <p:nvPr>
            <p:ph type="body" sz="quarter" idx="12"/>
          </p:nvPr>
        </p:nvSpPr>
        <p:spPr>
          <a:xfrm>
            <a:off x="533400" y="1066800"/>
            <a:ext cx="4470648" cy="1917448"/>
          </a:xfrm>
        </p:spPr>
        <p:txBody>
          <a:bodyPr numCol="1"/>
          <a:lstStyle/>
          <a:p>
            <a:pPr marL="0" indent="0">
              <a:buFont typeface="Arial" panose="020B0604020202020204" pitchFamily="34" charset="0"/>
              <a:buNone/>
            </a:pPr>
            <a:r>
              <a:rPr lang="en-GB" b="1" dirty="0">
                <a:solidFill>
                  <a:schemeClr val="accent1"/>
                </a:solidFill>
                <a:latin typeface="Arial" panose="020B0604020202020204" pitchFamily="34" charset="0"/>
                <a:cs typeface="Arial" panose="020B0604020202020204" pitchFamily="34" charset="0"/>
              </a:rPr>
              <a:t>Initiatives to break barriers</a:t>
            </a:r>
          </a:p>
          <a:p>
            <a:pPr marL="0" indent="0">
              <a:buFont typeface="Arial" panose="020B0604020202020204" pitchFamily="34" charset="0"/>
              <a:buNone/>
            </a:pPr>
            <a:endParaRPr lang="en-GB" b="1" dirty="0">
              <a:solidFill>
                <a:schemeClr val="accent1"/>
              </a:solidFill>
              <a:latin typeface="Arial" panose="020B0604020202020204" pitchFamily="34" charset="0"/>
              <a:cs typeface="Arial" panose="020B0604020202020204" pitchFamily="34" charset="0"/>
            </a:endParaRPr>
          </a:p>
          <a:p>
            <a:pPr marL="285750" indent="-285750">
              <a:lnSpc>
                <a:spcPct val="90000"/>
              </a:lnSpc>
              <a:buFont typeface="Arial" panose="020B0604020202020204" pitchFamily="34" charset="0"/>
              <a:buChar char="•"/>
            </a:pPr>
            <a:r>
              <a:rPr lang="en-US" dirty="0">
                <a:latin typeface="Arial" panose="020B0604020202020204" pitchFamily="34" charset="0"/>
                <a:cs typeface="Arial" panose="020B0604020202020204" pitchFamily="34" charset="0"/>
              </a:rPr>
              <a:t>Football – Football for hope </a:t>
            </a:r>
            <a:r>
              <a:rPr lang="en-US" dirty="0">
                <a:latin typeface="Arial" panose="020B0604020202020204" pitchFamily="34" charset="0"/>
                <a:cs typeface="Arial" panose="020B0604020202020204" pitchFamily="34" charset="0"/>
                <a:hlinkClick r:id="rId2"/>
              </a:rPr>
              <a:t>(watch the video here)</a:t>
            </a:r>
            <a:endParaRPr lang="en-US" dirty="0">
              <a:latin typeface="Arial" panose="020B0604020202020204" pitchFamily="34" charset="0"/>
              <a:cs typeface="Arial" panose="020B0604020202020204" pitchFamily="34" charset="0"/>
            </a:endParaRPr>
          </a:p>
          <a:p>
            <a:pPr marL="285750" indent="-285750">
              <a:lnSpc>
                <a:spcPct val="90000"/>
              </a:lnSpc>
              <a:buFont typeface="Arial" panose="020B0604020202020204" pitchFamily="34" charset="0"/>
              <a:buChar char="•"/>
            </a:pPr>
            <a:r>
              <a:rPr lang="en-US" dirty="0">
                <a:latin typeface="Arial" panose="020B0604020202020204" pitchFamily="34" charset="0"/>
                <a:cs typeface="Arial" panose="020B0604020202020204" pitchFamily="34" charset="0"/>
              </a:rPr>
              <a:t>ECB – Chance to shine</a:t>
            </a:r>
          </a:p>
          <a:p>
            <a:pPr marL="285750" indent="-285750">
              <a:lnSpc>
                <a:spcPct val="90000"/>
              </a:lnSpc>
              <a:buFont typeface="Arial" panose="020B0604020202020204" pitchFamily="34" charset="0"/>
              <a:buChar char="•"/>
            </a:pPr>
            <a:r>
              <a:rPr lang="en-US" dirty="0">
                <a:latin typeface="Arial" panose="020B0604020202020204" pitchFamily="34" charset="0"/>
                <a:cs typeface="Arial" panose="020B0604020202020204" pitchFamily="34" charset="0"/>
              </a:rPr>
              <a:t>Sport Relief</a:t>
            </a:r>
          </a:p>
          <a:p>
            <a:pPr marL="285750" indent="-285750">
              <a:lnSpc>
                <a:spcPct val="90000"/>
              </a:lnSpc>
              <a:buFont typeface="Arial" panose="020B0604020202020204" pitchFamily="34" charset="0"/>
              <a:buChar char="•"/>
            </a:pPr>
            <a:r>
              <a:rPr lang="en-US" dirty="0">
                <a:latin typeface="Arial" panose="020B0604020202020204" pitchFamily="34" charset="0"/>
                <a:cs typeface="Arial" panose="020B0604020202020204" pitchFamily="34" charset="0"/>
              </a:rPr>
              <a:t>Premier League – Creating chances</a:t>
            </a:r>
          </a:p>
          <a:p>
            <a:pPr marL="285750" indent="-285750">
              <a:lnSpc>
                <a:spcPct val="90000"/>
              </a:lnSpc>
              <a:buFont typeface="Arial" panose="020B0604020202020204" pitchFamily="34" charset="0"/>
              <a:buChar char="•"/>
            </a:pPr>
            <a:r>
              <a:rPr lang="en-US" dirty="0">
                <a:latin typeface="Arial" panose="020B0604020202020204" pitchFamily="34" charset="0"/>
                <a:cs typeface="Arial" panose="020B0604020202020204" pitchFamily="34" charset="0"/>
              </a:rPr>
              <a:t>Sport England – This girl can </a:t>
            </a:r>
            <a:r>
              <a:rPr lang="en-US" dirty="0">
                <a:latin typeface="Arial" panose="020B0604020202020204" pitchFamily="34" charset="0"/>
                <a:cs typeface="Arial" panose="020B0604020202020204" pitchFamily="34" charset="0"/>
                <a:hlinkClick r:id="rId3"/>
              </a:rPr>
              <a:t>(watch the video here)</a:t>
            </a:r>
            <a:endParaRPr lang="en-GB" b="1" dirty="0">
              <a:solidFill>
                <a:schemeClr val="accent1"/>
              </a:solidFill>
              <a:latin typeface="Arial" panose="020B0604020202020204" pitchFamily="34" charset="0"/>
              <a:cs typeface="Arial" panose="020B0604020202020204" pitchFamily="34" charset="0"/>
            </a:endParaRPr>
          </a:p>
          <a:p>
            <a:endParaRPr lang="en-US" b="1" dirty="0">
              <a:solidFill>
                <a:schemeClr val="tx2"/>
              </a:solidFill>
              <a:latin typeface="Arial" panose="020B0604020202020204" pitchFamily="34" charset="0"/>
              <a:cs typeface="Arial" panose="020B0604020202020204" pitchFamily="34" charset="0"/>
            </a:endParaRPr>
          </a:p>
        </p:txBody>
      </p:sp>
      <p:pic>
        <p:nvPicPr>
          <p:cNvPr id="9" name="Picture 8" descr="Football for hope">
            <a:extLst>
              <a:ext uri="{FF2B5EF4-FFF2-40B4-BE49-F238E27FC236}">
                <a16:creationId xmlns:a16="http://schemas.microsoft.com/office/drawing/2014/main" id="{8D0471B5-B90E-4D46-B2AD-F174EA7C2C1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25853" y="1066800"/>
            <a:ext cx="2572047" cy="1440000"/>
          </a:xfrm>
          <a:prstGeom prst="rect">
            <a:avLst/>
          </a:prstGeom>
          <a:noFill/>
        </p:spPr>
      </p:pic>
      <p:sp>
        <p:nvSpPr>
          <p:cNvPr id="6" name="TextBox 5">
            <a:extLst>
              <a:ext uri="{FF2B5EF4-FFF2-40B4-BE49-F238E27FC236}">
                <a16:creationId xmlns:a16="http://schemas.microsoft.com/office/drawing/2014/main" id="{CA200990-68B0-AF4C-907E-E50221EFDC68}"/>
              </a:ext>
            </a:extLst>
          </p:cNvPr>
          <p:cNvSpPr txBox="1"/>
          <p:nvPr/>
        </p:nvSpPr>
        <p:spPr>
          <a:xfrm>
            <a:off x="612000" y="4032000"/>
            <a:ext cx="4182616" cy="430887"/>
          </a:xfrm>
          <a:prstGeom prst="rect">
            <a:avLst/>
          </a:prstGeom>
        </p:spPr>
        <p:txBody>
          <a:bodyPr vert="horz" wrap="square" lIns="0" tIns="0" rIns="0" bIns="0" rtlCol="0">
            <a:spAutoFit/>
          </a:bodyPr>
          <a:lstStyle/>
          <a:p>
            <a:pPr marL="12700"/>
            <a:r>
              <a:rPr lang="en-GB" sz="1400" b="1" dirty="0">
                <a:solidFill>
                  <a:schemeClr val="accent1"/>
                </a:solidFill>
                <a:latin typeface="Arial" panose="020B0604020202020204" pitchFamily="34" charset="0"/>
                <a:cs typeface="Arial" panose="020B0604020202020204" pitchFamily="34" charset="0"/>
              </a:rPr>
              <a:t>TASK: </a:t>
            </a:r>
            <a:r>
              <a:rPr lang="en-GB" sz="1400" b="1" dirty="0">
                <a:solidFill>
                  <a:schemeClr val="tx2"/>
                </a:solidFill>
                <a:latin typeface="Arial" panose="020B0604020202020204" pitchFamily="34" charset="0"/>
                <a:cs typeface="Arial" panose="020B0604020202020204" pitchFamily="34" charset="0"/>
              </a:rPr>
              <a:t>Research one of these or one of your own and write a list of how values are promoted.</a:t>
            </a:r>
          </a:p>
        </p:txBody>
      </p:sp>
      <p:pic>
        <p:nvPicPr>
          <p:cNvPr id="13" name="Picture Placeholder 5" descr="This girl can">
            <a:extLst>
              <a:ext uri="{FF2B5EF4-FFF2-40B4-BE49-F238E27FC236}">
                <a16:creationId xmlns:a16="http://schemas.microsoft.com/office/drawing/2014/main" id="{6E8499C3-E6EC-0143-B827-B17498D3B89A}"/>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6025787" y="3074850"/>
            <a:ext cx="2572113" cy="1440000"/>
          </a:xfrm>
          <a:prstGeom prst="rect">
            <a:avLst/>
          </a:prstGeom>
        </p:spPr>
      </p:pic>
      <p:sp>
        <p:nvSpPr>
          <p:cNvPr id="7" name="Rectangle 6">
            <a:extLst>
              <a:ext uri="{FF2B5EF4-FFF2-40B4-BE49-F238E27FC236}">
                <a16:creationId xmlns:a16="http://schemas.microsoft.com/office/drawing/2014/main" id="{C8C51BAB-D50C-3349-B786-20947EC9267B}"/>
              </a:ext>
              <a:ext uri="{C183D7F6-B498-43B3-948B-1728B52AA6E4}">
                <adec:decorative xmlns:adec="http://schemas.microsoft.com/office/drawing/2017/decorative" val="1"/>
              </a:ext>
            </a:extLst>
          </p:cNvPr>
          <p:cNvSpPr/>
          <p:nvPr/>
        </p:nvSpPr>
        <p:spPr>
          <a:xfrm>
            <a:off x="533398" y="3960000"/>
            <a:ext cx="4326634" cy="558000"/>
          </a:xfrm>
          <a:prstGeom prst="rect">
            <a:avLst/>
          </a:prstGeom>
          <a:noFill/>
          <a:ln w="6350">
            <a:solidFill>
              <a:srgbClr val="233588"/>
            </a:solidFill>
          </a:ln>
        </p:spPr>
        <p:txBody>
          <a:bodyPr wrap="square" lIns="0" tIns="0" rIns="0" bIns="0" rtlCol="0" anchor="ctr"/>
          <a:lstStyle/>
          <a:p>
            <a:pPr marL="12700" algn="l"/>
            <a:endParaRPr lang="en-GB" sz="1400" b="1" dirty="0">
              <a:latin typeface="+mj-lt"/>
            </a:endParaRPr>
          </a:p>
        </p:txBody>
      </p:sp>
    </p:spTree>
    <p:extLst>
      <p:ext uri="{BB962C8B-B14F-4D97-AF65-F5344CB8AC3E}">
        <p14:creationId xmlns:p14="http://schemas.microsoft.com/office/powerpoint/2010/main" val="24006778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F053E6-FC28-3343-A190-9F3C711C2E3E}"/>
              </a:ext>
            </a:extLst>
          </p:cNvPr>
          <p:cNvSpPr>
            <a:spLocks noGrp="1"/>
          </p:cNvSpPr>
          <p:nvPr>
            <p:ph type="title" idx="4294967295"/>
          </p:nvPr>
        </p:nvSpPr>
        <p:spPr bwMode="auto">
          <a:xfrm>
            <a:off x="533398" y="166450"/>
            <a:ext cx="8575104" cy="67710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t>Learning outcome 2 – know about the role of sport in </a:t>
            </a:r>
            <a:b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br>
            <a: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t>promoting values</a:t>
            </a:r>
            <a:endParaRPr kumimoji="0" lang="en-CA"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endParaRPr>
          </a:p>
        </p:txBody>
      </p:sp>
      <p:sp>
        <p:nvSpPr>
          <p:cNvPr id="3" name="Text Placeholder 2">
            <a:extLst>
              <a:ext uri="{FF2B5EF4-FFF2-40B4-BE49-F238E27FC236}">
                <a16:creationId xmlns:a16="http://schemas.microsoft.com/office/drawing/2014/main" id="{54166A14-079E-F041-A091-A40A4157519C}"/>
              </a:ext>
            </a:extLst>
          </p:cNvPr>
          <p:cNvSpPr>
            <a:spLocks noGrp="1"/>
          </p:cNvSpPr>
          <p:nvPr>
            <p:ph type="body" sz="quarter" idx="12"/>
          </p:nvPr>
        </p:nvSpPr>
        <p:spPr>
          <a:xfrm>
            <a:off x="533400" y="1066800"/>
            <a:ext cx="4470648" cy="1421928"/>
          </a:xfrm>
        </p:spPr>
        <p:txBody>
          <a:bodyPr numCol="1"/>
          <a:lstStyle/>
          <a:p>
            <a:pPr marL="0" indent="0">
              <a:buFont typeface="Arial" panose="020B0604020202020204" pitchFamily="34" charset="0"/>
              <a:buNone/>
            </a:pPr>
            <a:r>
              <a:rPr lang="en-GB" b="1" dirty="0">
                <a:solidFill>
                  <a:schemeClr val="accent1"/>
                </a:solidFill>
                <a:latin typeface="Arial" panose="020B0604020202020204" pitchFamily="34" charset="0"/>
                <a:cs typeface="Arial" panose="020B0604020202020204" pitchFamily="34" charset="0"/>
              </a:rPr>
              <a:t>Initiatives and events that promote vales</a:t>
            </a:r>
          </a:p>
          <a:p>
            <a:pPr marL="0" indent="0">
              <a:buFont typeface="Arial" panose="020B0604020202020204" pitchFamily="34" charset="0"/>
              <a:buNone/>
            </a:pPr>
            <a:endParaRPr lang="en-GB" b="1" dirty="0">
              <a:solidFill>
                <a:schemeClr val="accent1"/>
              </a:solidFill>
              <a:latin typeface="Arial" panose="020B0604020202020204" pitchFamily="34" charset="0"/>
              <a:cs typeface="Arial" panose="020B0604020202020204" pitchFamily="34" charset="0"/>
            </a:endParaRPr>
          </a:p>
          <a:p>
            <a:pPr marL="285750" indent="-285750">
              <a:lnSpc>
                <a:spcPct val="90000"/>
              </a:lnSpc>
              <a:buFont typeface="Arial" panose="020B0604020202020204" pitchFamily="34" charset="0"/>
              <a:buChar char="•"/>
            </a:pPr>
            <a:r>
              <a:rPr lang="en-US" dirty="0">
                <a:latin typeface="Arial" panose="020B0604020202020204" pitchFamily="34" charset="0"/>
                <a:cs typeface="Arial" panose="020B0604020202020204" pitchFamily="34" charset="0"/>
              </a:rPr>
              <a:t>Kick It Out </a:t>
            </a:r>
            <a:r>
              <a:rPr lang="en-US" dirty="0">
                <a:latin typeface="Arial" panose="020B0604020202020204" pitchFamily="34" charset="0"/>
                <a:cs typeface="Arial" panose="020B0604020202020204" pitchFamily="34" charset="0"/>
                <a:hlinkClick r:id="rId2"/>
              </a:rPr>
              <a:t>(watch the video here)</a:t>
            </a:r>
            <a:endParaRPr lang="en-US" dirty="0">
              <a:latin typeface="Arial" panose="020B0604020202020204" pitchFamily="34" charset="0"/>
              <a:cs typeface="Arial" panose="020B0604020202020204" pitchFamily="34" charset="0"/>
            </a:endParaRPr>
          </a:p>
          <a:p>
            <a:pPr marL="285750" indent="-285750">
              <a:lnSpc>
                <a:spcPct val="90000"/>
              </a:lnSpc>
              <a:buFont typeface="Arial" panose="020B0604020202020204" pitchFamily="34" charset="0"/>
              <a:buChar char="•"/>
            </a:pPr>
            <a:r>
              <a:rPr lang="en-US" dirty="0">
                <a:latin typeface="Arial" panose="020B0604020202020204" pitchFamily="34" charset="0"/>
                <a:cs typeface="Arial" panose="020B0604020202020204" pitchFamily="34" charset="0"/>
              </a:rPr>
              <a:t>Respect</a:t>
            </a:r>
          </a:p>
          <a:p>
            <a:pPr marL="285750" indent="-285750">
              <a:lnSpc>
                <a:spcPct val="90000"/>
              </a:lnSpc>
              <a:buFont typeface="Arial" panose="020B0604020202020204" pitchFamily="34" charset="0"/>
              <a:buChar char="•"/>
            </a:pPr>
            <a:r>
              <a:rPr lang="en-US" dirty="0">
                <a:latin typeface="Arial" panose="020B0604020202020204" pitchFamily="34" charset="0"/>
                <a:cs typeface="Arial" panose="020B0604020202020204" pitchFamily="34" charset="0"/>
              </a:rPr>
              <a:t>Transforming British Tennis Together</a:t>
            </a:r>
          </a:p>
          <a:p>
            <a:pPr marL="285750" indent="-285750">
              <a:lnSpc>
                <a:spcPct val="90000"/>
              </a:lnSpc>
              <a:buFont typeface="Arial" panose="020B0604020202020204" pitchFamily="34" charset="0"/>
              <a:buChar char="•"/>
            </a:pPr>
            <a:r>
              <a:rPr lang="en-US" dirty="0">
                <a:latin typeface="Arial" panose="020B0604020202020204" pitchFamily="34" charset="0"/>
                <a:cs typeface="Arial" panose="020B0604020202020204" pitchFamily="34" charset="0"/>
              </a:rPr>
              <a:t>Back To Netball </a:t>
            </a:r>
            <a:r>
              <a:rPr lang="en-US" dirty="0">
                <a:latin typeface="Arial" panose="020B0604020202020204" pitchFamily="34" charset="0"/>
                <a:cs typeface="Arial" panose="020B0604020202020204" pitchFamily="34" charset="0"/>
                <a:hlinkClick r:id="rId3"/>
              </a:rPr>
              <a:t>(watch the video here)</a:t>
            </a:r>
            <a:endParaRPr lang="en-US"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A200990-68B0-AF4C-907E-E50221EFDC68}"/>
              </a:ext>
            </a:extLst>
          </p:cNvPr>
          <p:cNvSpPr txBox="1"/>
          <p:nvPr/>
        </p:nvSpPr>
        <p:spPr>
          <a:xfrm>
            <a:off x="612000" y="4032000"/>
            <a:ext cx="4182616" cy="430887"/>
          </a:xfrm>
          <a:prstGeom prst="rect">
            <a:avLst/>
          </a:prstGeom>
        </p:spPr>
        <p:txBody>
          <a:bodyPr vert="horz" wrap="square" lIns="0" tIns="0" rIns="0" bIns="0" rtlCol="0">
            <a:spAutoFit/>
          </a:bodyPr>
          <a:lstStyle/>
          <a:p>
            <a:pPr marL="12700"/>
            <a:r>
              <a:rPr lang="en-GB" sz="1400" b="1" dirty="0">
                <a:solidFill>
                  <a:schemeClr val="accent1"/>
                </a:solidFill>
                <a:latin typeface="Arial" panose="020B0604020202020204" pitchFamily="34" charset="0"/>
                <a:cs typeface="Arial" panose="020B0604020202020204" pitchFamily="34" charset="0"/>
              </a:rPr>
              <a:t>TASK: </a:t>
            </a:r>
            <a:r>
              <a:rPr lang="en-GB" sz="1400" b="1" dirty="0">
                <a:solidFill>
                  <a:schemeClr val="tx2"/>
                </a:solidFill>
                <a:latin typeface="Arial" panose="020B0604020202020204" pitchFamily="34" charset="0"/>
                <a:cs typeface="Arial" panose="020B0604020202020204" pitchFamily="34" charset="0"/>
              </a:rPr>
              <a:t>What barriers are these trying to break?  Can you think of any other initiatives?</a:t>
            </a:r>
          </a:p>
        </p:txBody>
      </p:sp>
      <p:sp>
        <p:nvSpPr>
          <p:cNvPr id="7" name="Rectangle 6">
            <a:extLst>
              <a:ext uri="{FF2B5EF4-FFF2-40B4-BE49-F238E27FC236}">
                <a16:creationId xmlns:a16="http://schemas.microsoft.com/office/drawing/2014/main" id="{DEED8A45-14F2-2A4E-9CB9-BF1198A641D1}"/>
              </a:ext>
              <a:ext uri="{C183D7F6-B498-43B3-948B-1728B52AA6E4}">
                <adec:decorative xmlns:adec="http://schemas.microsoft.com/office/drawing/2017/decorative" val="1"/>
              </a:ext>
            </a:extLst>
          </p:cNvPr>
          <p:cNvSpPr/>
          <p:nvPr/>
        </p:nvSpPr>
        <p:spPr>
          <a:xfrm>
            <a:off x="533398" y="3960000"/>
            <a:ext cx="4129344" cy="558000"/>
          </a:xfrm>
          <a:prstGeom prst="rect">
            <a:avLst/>
          </a:prstGeom>
          <a:noFill/>
          <a:ln w="6350">
            <a:solidFill>
              <a:srgbClr val="233588"/>
            </a:solidFill>
          </a:ln>
        </p:spPr>
        <p:txBody>
          <a:bodyPr wrap="square" lIns="0" tIns="0" rIns="0" bIns="0" rtlCol="0" anchor="ctr"/>
          <a:lstStyle/>
          <a:p>
            <a:pPr marL="12700" algn="l"/>
            <a:endParaRPr lang="en-GB" sz="1400" b="1" dirty="0">
              <a:latin typeface="+mj-lt"/>
            </a:endParaRPr>
          </a:p>
        </p:txBody>
      </p:sp>
      <p:pic>
        <p:nvPicPr>
          <p:cNvPr id="8" name="Picture Placeholder 7" descr="Back to netball">
            <a:extLst>
              <a:ext uri="{FF2B5EF4-FFF2-40B4-BE49-F238E27FC236}">
                <a16:creationId xmlns:a16="http://schemas.microsoft.com/office/drawing/2014/main" id="{2C848348-0ECE-B342-A78A-7C2A67044D1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020399" y="3074850"/>
            <a:ext cx="2572048" cy="1440000"/>
          </a:xfrm>
          <a:prstGeom prst="rect">
            <a:avLst/>
          </a:prstGeom>
          <a:noFill/>
        </p:spPr>
      </p:pic>
      <p:pic>
        <p:nvPicPr>
          <p:cNvPr id="10" name="Picture 9" descr="Kick it out">
            <a:extLst>
              <a:ext uri="{FF2B5EF4-FFF2-40B4-BE49-F238E27FC236}">
                <a16:creationId xmlns:a16="http://schemas.microsoft.com/office/drawing/2014/main" id="{0FD6D16F-E7EE-2E44-A062-FE7050E3E9C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16437" y="1066800"/>
            <a:ext cx="2581463" cy="1440000"/>
          </a:xfrm>
          <a:prstGeom prst="rect">
            <a:avLst/>
          </a:prstGeom>
        </p:spPr>
      </p:pic>
    </p:spTree>
    <p:extLst>
      <p:ext uri="{BB962C8B-B14F-4D97-AF65-F5344CB8AC3E}">
        <p14:creationId xmlns:p14="http://schemas.microsoft.com/office/powerpoint/2010/main" val="4727337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F053E6-FC28-3343-A190-9F3C711C2E3E}"/>
              </a:ext>
            </a:extLst>
          </p:cNvPr>
          <p:cNvSpPr>
            <a:spLocks noGrp="1"/>
          </p:cNvSpPr>
          <p:nvPr>
            <p:ph type="title" idx="4294967295"/>
          </p:nvPr>
        </p:nvSpPr>
        <p:spPr bwMode="auto">
          <a:xfrm>
            <a:off x="533400" y="159936"/>
            <a:ext cx="8575104" cy="67710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t>Learning outcome 2 – know about the role of sport in </a:t>
            </a:r>
            <a:b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br>
            <a: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t>promoting values</a:t>
            </a:r>
            <a:endParaRPr kumimoji="0" lang="en-CA"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endParaRPr>
          </a:p>
        </p:txBody>
      </p:sp>
      <p:sp>
        <p:nvSpPr>
          <p:cNvPr id="7" name="Text Placeholder 6">
            <a:extLst>
              <a:ext uri="{FF2B5EF4-FFF2-40B4-BE49-F238E27FC236}">
                <a16:creationId xmlns:a16="http://schemas.microsoft.com/office/drawing/2014/main" id="{699B16BA-0DA0-BA42-B8CE-4E4447D3B733}"/>
              </a:ext>
            </a:extLst>
          </p:cNvPr>
          <p:cNvSpPr>
            <a:spLocks noGrp="1"/>
          </p:cNvSpPr>
          <p:nvPr>
            <p:ph type="body" sz="quarter" idx="12"/>
          </p:nvPr>
        </p:nvSpPr>
        <p:spPr>
          <a:xfrm>
            <a:off x="533400" y="1066800"/>
            <a:ext cx="8031162" cy="215444"/>
          </a:xfrm>
        </p:spPr>
        <p:txBody>
          <a:bodyPr/>
          <a:lstStyle/>
          <a:p>
            <a:pPr marL="0" indent="0">
              <a:buFont typeface="Arial" panose="020B0604020202020204" pitchFamily="34" charset="0"/>
              <a:buNone/>
            </a:pPr>
            <a:r>
              <a:rPr lang="en-GB" b="1" dirty="0">
                <a:solidFill>
                  <a:schemeClr val="accent1"/>
                </a:solidFill>
                <a:latin typeface="Arial" panose="020B0604020202020204" pitchFamily="34" charset="0"/>
                <a:cs typeface="Arial" panose="020B0604020202020204" pitchFamily="34" charset="0"/>
              </a:rPr>
              <a:t>Etiquette and sporting behaviour</a:t>
            </a:r>
          </a:p>
        </p:txBody>
      </p:sp>
      <p:graphicFrame>
        <p:nvGraphicFramePr>
          <p:cNvPr id="8" name="Content Placeholder 2" descr="Etiquette and sporting behaviour&#10;">
            <a:extLst>
              <a:ext uri="{FF2B5EF4-FFF2-40B4-BE49-F238E27FC236}">
                <a16:creationId xmlns:a16="http://schemas.microsoft.com/office/drawing/2014/main" id="{29D98E36-48B5-D04D-80E5-279C8D087B56}"/>
              </a:ext>
            </a:extLst>
          </p:cNvPr>
          <p:cNvGraphicFramePr>
            <a:graphicFrameLocks/>
          </p:cNvGraphicFramePr>
          <p:nvPr>
            <p:extLst>
              <p:ext uri="{D42A27DB-BD31-4B8C-83A1-F6EECF244321}">
                <p14:modId xmlns:p14="http://schemas.microsoft.com/office/powerpoint/2010/main" val="1965226989"/>
              </p:ext>
            </p:extLst>
          </p:nvPr>
        </p:nvGraphicFramePr>
        <p:xfrm>
          <a:off x="533400" y="1512000"/>
          <a:ext cx="8064500" cy="3002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86847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F053E6-FC28-3343-A190-9F3C711C2E3E}"/>
              </a:ext>
            </a:extLst>
          </p:cNvPr>
          <p:cNvSpPr>
            <a:spLocks noGrp="1"/>
          </p:cNvSpPr>
          <p:nvPr>
            <p:ph type="title" idx="4294967295"/>
          </p:nvPr>
        </p:nvSpPr>
        <p:spPr bwMode="auto">
          <a:xfrm>
            <a:off x="527882" y="158860"/>
            <a:ext cx="8575104" cy="67710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t>Learning outcome 2 – know about the role of sport in </a:t>
            </a:r>
            <a:b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br>
            <a: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t>promoting values</a:t>
            </a:r>
            <a:endParaRPr kumimoji="0" lang="en-CA"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endParaRPr>
          </a:p>
        </p:txBody>
      </p:sp>
      <p:sp>
        <p:nvSpPr>
          <p:cNvPr id="7" name="Text Placeholder 6">
            <a:extLst>
              <a:ext uri="{FF2B5EF4-FFF2-40B4-BE49-F238E27FC236}">
                <a16:creationId xmlns:a16="http://schemas.microsoft.com/office/drawing/2014/main" id="{699B16BA-0DA0-BA42-B8CE-4E4447D3B733}"/>
              </a:ext>
            </a:extLst>
          </p:cNvPr>
          <p:cNvSpPr>
            <a:spLocks noGrp="1"/>
          </p:cNvSpPr>
          <p:nvPr>
            <p:ph type="body" sz="quarter" idx="12"/>
          </p:nvPr>
        </p:nvSpPr>
        <p:spPr>
          <a:xfrm>
            <a:off x="533400" y="1066800"/>
            <a:ext cx="8031162" cy="215444"/>
          </a:xfrm>
        </p:spPr>
        <p:txBody>
          <a:bodyPr/>
          <a:lstStyle/>
          <a:p>
            <a:pPr marL="0" indent="0">
              <a:buFont typeface="Arial" panose="020B0604020202020204" pitchFamily="34" charset="0"/>
              <a:buNone/>
            </a:pPr>
            <a:r>
              <a:rPr lang="en-GB" b="1" dirty="0">
                <a:solidFill>
                  <a:schemeClr val="accent1"/>
                </a:solidFill>
                <a:latin typeface="Arial" panose="020B0604020202020204" pitchFamily="34" charset="0"/>
                <a:cs typeface="Arial" panose="020B0604020202020204" pitchFamily="34" charset="0"/>
              </a:rPr>
              <a:t>Etiquette and sporting behaviour</a:t>
            </a:r>
          </a:p>
        </p:txBody>
      </p:sp>
      <p:graphicFrame>
        <p:nvGraphicFramePr>
          <p:cNvPr id="10" name="Content Placeholder 2" descr="Etiquette and sporting behaviour&#10;">
            <a:extLst>
              <a:ext uri="{FF2B5EF4-FFF2-40B4-BE49-F238E27FC236}">
                <a16:creationId xmlns:a16="http://schemas.microsoft.com/office/drawing/2014/main" id="{5F94CBD8-2747-8849-A8C4-B8B4FB9E2881}"/>
              </a:ext>
            </a:extLst>
          </p:cNvPr>
          <p:cNvGraphicFramePr>
            <a:graphicFrameLocks/>
          </p:cNvGraphicFramePr>
          <p:nvPr>
            <p:extLst>
              <p:ext uri="{D42A27DB-BD31-4B8C-83A1-F6EECF244321}">
                <p14:modId xmlns:p14="http://schemas.microsoft.com/office/powerpoint/2010/main" val="3721315288"/>
              </p:ext>
            </p:extLst>
          </p:nvPr>
        </p:nvGraphicFramePr>
        <p:xfrm>
          <a:off x="516109" y="1282244"/>
          <a:ext cx="8094491" cy="33132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25259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F053E6-FC28-3343-A190-9F3C711C2E3E}"/>
              </a:ext>
            </a:extLst>
          </p:cNvPr>
          <p:cNvSpPr>
            <a:spLocks noGrp="1"/>
          </p:cNvSpPr>
          <p:nvPr>
            <p:ph type="title" idx="4294967295"/>
          </p:nvPr>
        </p:nvSpPr>
        <p:spPr bwMode="auto">
          <a:xfrm>
            <a:off x="533398" y="166450"/>
            <a:ext cx="8575104" cy="67710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t>Learning outcome 2 – know about the role of sport in </a:t>
            </a:r>
            <a:b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br>
            <a: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t>promoting values</a:t>
            </a:r>
            <a:endParaRPr kumimoji="0" lang="en-CA"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endParaRPr>
          </a:p>
        </p:txBody>
      </p:sp>
      <p:sp>
        <p:nvSpPr>
          <p:cNvPr id="3" name="Text Placeholder 2">
            <a:extLst>
              <a:ext uri="{FF2B5EF4-FFF2-40B4-BE49-F238E27FC236}">
                <a16:creationId xmlns:a16="http://schemas.microsoft.com/office/drawing/2014/main" id="{54166A14-079E-F041-A091-A40A4157519C}"/>
              </a:ext>
            </a:extLst>
          </p:cNvPr>
          <p:cNvSpPr>
            <a:spLocks noGrp="1"/>
          </p:cNvSpPr>
          <p:nvPr>
            <p:ph type="body" sz="quarter" idx="12"/>
          </p:nvPr>
        </p:nvSpPr>
        <p:spPr>
          <a:xfrm>
            <a:off x="533400" y="1066800"/>
            <a:ext cx="8031162" cy="215444"/>
          </a:xfrm>
        </p:spPr>
        <p:txBody>
          <a:bodyPr/>
          <a:lstStyle/>
          <a:p>
            <a:pPr marL="0" indent="0">
              <a:buFont typeface="Arial" panose="020B0604020202020204" pitchFamily="34" charset="0"/>
              <a:buNone/>
            </a:pPr>
            <a:r>
              <a:rPr lang="en-GB" b="1" dirty="0">
                <a:solidFill>
                  <a:schemeClr val="accent1"/>
                </a:solidFill>
                <a:latin typeface="Arial" panose="020B0604020202020204" pitchFamily="34" charset="0"/>
                <a:cs typeface="Arial" panose="020B0604020202020204" pitchFamily="34" charset="0"/>
              </a:rPr>
              <a:t>Gamesmanship</a:t>
            </a:r>
            <a:endParaRPr lang="en-GB" b="1" dirty="0">
              <a:solidFill>
                <a:schemeClr val="tx2"/>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1A3DE18B-EF21-D74F-A2ED-5FBB2A2234E3}"/>
              </a:ext>
            </a:extLst>
          </p:cNvPr>
          <p:cNvSpPr txBox="1"/>
          <p:nvPr/>
        </p:nvSpPr>
        <p:spPr>
          <a:xfrm>
            <a:off x="612000" y="1627200"/>
            <a:ext cx="5418150" cy="646331"/>
          </a:xfrm>
          <a:prstGeom prst="rect">
            <a:avLst/>
          </a:prstGeom>
        </p:spPr>
        <p:txBody>
          <a:bodyPr vert="horz" wrap="none" lIns="0" tIns="0" rIns="0" bIns="0" rtlCol="0">
            <a:spAutoFit/>
          </a:bodyPr>
          <a:lstStyle/>
          <a:p>
            <a:r>
              <a:rPr lang="en-GB" sz="1400" b="1" dirty="0">
                <a:solidFill>
                  <a:schemeClr val="accent1"/>
                </a:solidFill>
                <a:latin typeface="Arial" panose="020B0604020202020204" pitchFamily="34" charset="0"/>
                <a:cs typeface="Arial" panose="020B0604020202020204" pitchFamily="34" charset="0"/>
              </a:rPr>
              <a:t>TASK: </a:t>
            </a:r>
            <a:r>
              <a:rPr lang="en-GB" sz="1400" b="1" dirty="0">
                <a:solidFill>
                  <a:schemeClr val="tx2"/>
                </a:solidFill>
                <a:latin typeface="Arial" panose="020B0604020202020204" pitchFamily="34" charset="0"/>
                <a:cs typeface="Arial" panose="020B0604020202020204" pitchFamily="34" charset="0"/>
              </a:rPr>
              <a:t>What is gamesmanship?</a:t>
            </a:r>
          </a:p>
          <a:p>
            <a:pPr marL="0" indent="0">
              <a:buFont typeface="Arial" panose="020B0604020202020204" pitchFamily="34" charset="0"/>
              <a:buNone/>
            </a:pPr>
            <a:endParaRPr lang="en-GB" sz="1400" b="1" dirty="0">
              <a:solidFill>
                <a:schemeClr val="tx2"/>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400" b="1" dirty="0">
                <a:solidFill>
                  <a:schemeClr val="tx2"/>
                </a:solidFill>
                <a:latin typeface="Arial" panose="020B0604020202020204" pitchFamily="34" charset="0"/>
                <a:cs typeface="Arial" panose="020B0604020202020204" pitchFamily="34" charset="0"/>
              </a:rPr>
              <a:t>Make a list of examples of gamesmanship from different sports.</a:t>
            </a:r>
          </a:p>
        </p:txBody>
      </p:sp>
      <p:pic>
        <p:nvPicPr>
          <p:cNvPr id="7" name="Picture Placeholder 9" descr="Tennis player serving">
            <a:extLst>
              <a:ext uri="{FF2B5EF4-FFF2-40B4-BE49-F238E27FC236}">
                <a16:creationId xmlns:a16="http://schemas.microsoft.com/office/drawing/2014/main" id="{0F96764A-0FE9-A943-A357-DA6EC0BFDA7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3400" y="3067635"/>
            <a:ext cx="2160000" cy="1440000"/>
          </a:xfrm>
          <a:prstGeom prst="rect">
            <a:avLst/>
          </a:prstGeom>
        </p:spPr>
      </p:pic>
      <p:pic>
        <p:nvPicPr>
          <p:cNvPr id="8" name="Picture Placeholder 10" descr="Footballer">
            <a:extLst>
              <a:ext uri="{FF2B5EF4-FFF2-40B4-BE49-F238E27FC236}">
                <a16:creationId xmlns:a16="http://schemas.microsoft.com/office/drawing/2014/main" id="{9B839802-7A3B-9D42-AE3F-DE4BC6DF3D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80028" y="3067635"/>
            <a:ext cx="1971244" cy="1440000"/>
          </a:xfrm>
          <a:prstGeom prst="rect">
            <a:avLst/>
          </a:prstGeom>
        </p:spPr>
      </p:pic>
      <p:pic>
        <p:nvPicPr>
          <p:cNvPr id="9" name="Picture Placeholder 11" descr="Playing golf">
            <a:extLst>
              <a:ext uri="{FF2B5EF4-FFF2-40B4-BE49-F238E27FC236}">
                <a16:creationId xmlns:a16="http://schemas.microsoft.com/office/drawing/2014/main" id="{4EEE28E9-1C18-3B4F-B199-C9BE9EF3E8C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37900" y="3067635"/>
            <a:ext cx="2160000" cy="1440000"/>
          </a:xfrm>
          <a:prstGeom prst="rect">
            <a:avLst/>
          </a:prstGeom>
        </p:spPr>
      </p:pic>
      <p:sp>
        <p:nvSpPr>
          <p:cNvPr id="10" name="Rectangle 9">
            <a:extLst>
              <a:ext uri="{FF2B5EF4-FFF2-40B4-BE49-F238E27FC236}">
                <a16:creationId xmlns:a16="http://schemas.microsoft.com/office/drawing/2014/main" id="{720ECC02-3A32-AA4E-9E8F-5DD1E1DC4B06}"/>
              </a:ext>
              <a:ext uri="{C183D7F6-B498-43B3-948B-1728B52AA6E4}">
                <adec:decorative xmlns:adec="http://schemas.microsoft.com/office/drawing/2017/decorative" val="1"/>
              </a:ext>
            </a:extLst>
          </p:cNvPr>
          <p:cNvSpPr/>
          <p:nvPr/>
        </p:nvSpPr>
        <p:spPr>
          <a:xfrm>
            <a:off x="533398" y="1547999"/>
            <a:ext cx="5550770" cy="807727"/>
          </a:xfrm>
          <a:prstGeom prst="rect">
            <a:avLst/>
          </a:prstGeom>
          <a:noFill/>
          <a:ln w="6350">
            <a:solidFill>
              <a:srgbClr val="233588"/>
            </a:solidFill>
          </a:ln>
        </p:spPr>
        <p:txBody>
          <a:bodyPr wrap="square" lIns="0" tIns="0" rIns="0" bIns="0" rtlCol="0" anchor="ctr"/>
          <a:lstStyle/>
          <a:p>
            <a:pPr marL="12700" algn="l"/>
            <a:endParaRPr lang="en-GB" sz="1400" b="1" dirty="0">
              <a:latin typeface="+mj-lt"/>
            </a:endParaRPr>
          </a:p>
        </p:txBody>
      </p:sp>
    </p:spTree>
    <p:extLst>
      <p:ext uri="{BB962C8B-B14F-4D97-AF65-F5344CB8AC3E}">
        <p14:creationId xmlns:p14="http://schemas.microsoft.com/office/powerpoint/2010/main" val="8980286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F053E6-FC28-3343-A190-9F3C711C2E3E}"/>
              </a:ext>
            </a:extLst>
          </p:cNvPr>
          <p:cNvSpPr>
            <a:spLocks noGrp="1"/>
          </p:cNvSpPr>
          <p:nvPr>
            <p:ph type="title" idx="4294967295"/>
          </p:nvPr>
        </p:nvSpPr>
        <p:spPr bwMode="auto">
          <a:xfrm>
            <a:off x="537386" y="166450"/>
            <a:ext cx="8575104" cy="67710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t>Learning outcome 2 – know about the role of sport in </a:t>
            </a:r>
            <a:b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br>
            <a: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t>promoting values</a:t>
            </a:r>
            <a:endParaRPr kumimoji="0" lang="en-CA"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endParaRPr>
          </a:p>
        </p:txBody>
      </p:sp>
      <p:sp>
        <p:nvSpPr>
          <p:cNvPr id="3" name="Text Placeholder 2">
            <a:extLst>
              <a:ext uri="{FF2B5EF4-FFF2-40B4-BE49-F238E27FC236}">
                <a16:creationId xmlns:a16="http://schemas.microsoft.com/office/drawing/2014/main" id="{54166A14-079E-F041-A091-A40A4157519C}"/>
              </a:ext>
            </a:extLst>
          </p:cNvPr>
          <p:cNvSpPr>
            <a:spLocks noGrp="1"/>
          </p:cNvSpPr>
          <p:nvPr>
            <p:ph type="body" sz="quarter" idx="12"/>
          </p:nvPr>
        </p:nvSpPr>
        <p:spPr>
          <a:xfrm>
            <a:off x="533400" y="1066800"/>
            <a:ext cx="8031162" cy="215444"/>
          </a:xfrm>
        </p:spPr>
        <p:txBody>
          <a:bodyPr/>
          <a:lstStyle/>
          <a:p>
            <a:pPr marL="0" indent="0">
              <a:buFont typeface="Arial" panose="020B0604020202020204" pitchFamily="34" charset="0"/>
              <a:buNone/>
            </a:pPr>
            <a:r>
              <a:rPr lang="en-GB" b="1" dirty="0">
                <a:solidFill>
                  <a:schemeClr val="accent1"/>
                </a:solidFill>
                <a:latin typeface="Arial" panose="020B0604020202020204" pitchFamily="34" charset="0"/>
                <a:cs typeface="Arial" panose="020B0604020202020204" pitchFamily="34" charset="0"/>
              </a:rPr>
              <a:t>Sportsmanship</a:t>
            </a:r>
            <a:endParaRPr lang="en-GB" b="1" dirty="0">
              <a:solidFill>
                <a:schemeClr val="tx2"/>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A1D05CB-C23C-2A4A-993D-C4A80E113F89}"/>
              </a:ext>
            </a:extLst>
          </p:cNvPr>
          <p:cNvSpPr txBox="1"/>
          <p:nvPr/>
        </p:nvSpPr>
        <p:spPr>
          <a:xfrm>
            <a:off x="612000" y="1627200"/>
            <a:ext cx="3587521" cy="646331"/>
          </a:xfrm>
          <a:prstGeom prst="rect">
            <a:avLst/>
          </a:prstGeom>
        </p:spPr>
        <p:txBody>
          <a:bodyPr vert="horz" wrap="none" lIns="0" tIns="0" rIns="0" bIns="0" rtlCol="0">
            <a:spAutoFit/>
          </a:bodyPr>
          <a:lstStyle/>
          <a:p>
            <a:pPr marL="0" indent="0">
              <a:buFont typeface="Arial" panose="020B0604020202020204" pitchFamily="34" charset="0"/>
              <a:buNone/>
            </a:pPr>
            <a:r>
              <a:rPr lang="en-GB" sz="1400" b="1" dirty="0">
                <a:solidFill>
                  <a:schemeClr val="accent1"/>
                </a:solidFill>
                <a:latin typeface="Arial" panose="020B0604020202020204" pitchFamily="34" charset="0"/>
                <a:cs typeface="Arial" panose="020B0604020202020204" pitchFamily="34" charset="0"/>
              </a:rPr>
              <a:t>TASK: </a:t>
            </a:r>
            <a:r>
              <a:rPr lang="en-GB" sz="1400" b="1" dirty="0">
                <a:solidFill>
                  <a:schemeClr val="tx2"/>
                </a:solidFill>
                <a:latin typeface="Arial" panose="020B0604020202020204" pitchFamily="34" charset="0"/>
                <a:cs typeface="Arial" panose="020B0604020202020204" pitchFamily="34" charset="0"/>
              </a:rPr>
              <a:t>What is sportsmanship?</a:t>
            </a:r>
          </a:p>
          <a:p>
            <a:pPr marL="0" indent="0">
              <a:buFont typeface="Arial" panose="020B0604020202020204" pitchFamily="34" charset="0"/>
              <a:buNone/>
            </a:pPr>
            <a:endParaRPr lang="en-GB" sz="1400" b="1" dirty="0">
              <a:solidFill>
                <a:schemeClr val="tx2"/>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400" b="1" dirty="0">
                <a:solidFill>
                  <a:schemeClr val="tx2"/>
                </a:solidFill>
                <a:latin typeface="Arial" panose="020B0604020202020204" pitchFamily="34" charset="0"/>
                <a:cs typeface="Arial" panose="020B0604020202020204" pitchFamily="34" charset="0"/>
              </a:rPr>
              <a:t>Make a list of examples of sportsmanship.</a:t>
            </a:r>
          </a:p>
        </p:txBody>
      </p:sp>
      <p:pic>
        <p:nvPicPr>
          <p:cNvPr id="10" name="Picture Placeholder 9" descr="Footballers shaking hands">
            <a:extLst>
              <a:ext uri="{FF2B5EF4-FFF2-40B4-BE49-F238E27FC236}">
                <a16:creationId xmlns:a16="http://schemas.microsoft.com/office/drawing/2014/main" id="{8D9A6F30-5C73-C444-8EF4-36563E5947D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2800" y="3073894"/>
            <a:ext cx="2000708" cy="1440000"/>
          </a:xfrm>
          <a:prstGeom prst="rect">
            <a:avLst/>
          </a:prstGeom>
        </p:spPr>
      </p:pic>
      <p:pic>
        <p:nvPicPr>
          <p:cNvPr id="11" name="Picture Placeholder 10" descr="A footballer being tackled">
            <a:extLst>
              <a:ext uri="{FF2B5EF4-FFF2-40B4-BE49-F238E27FC236}">
                <a16:creationId xmlns:a16="http://schemas.microsoft.com/office/drawing/2014/main" id="{65D5A402-4E49-6342-8746-359F5270B0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16240" y="3073894"/>
            <a:ext cx="1939946" cy="1440000"/>
          </a:xfrm>
          <a:prstGeom prst="rect">
            <a:avLst/>
          </a:prstGeom>
        </p:spPr>
      </p:pic>
      <p:pic>
        <p:nvPicPr>
          <p:cNvPr id="12" name="Picture Placeholder 11" descr="Girls football team clapping ">
            <a:extLst>
              <a:ext uri="{FF2B5EF4-FFF2-40B4-BE49-F238E27FC236}">
                <a16:creationId xmlns:a16="http://schemas.microsoft.com/office/drawing/2014/main" id="{1A84AB6E-4C11-2643-ADD8-8A49BF073C7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38918" y="3073894"/>
            <a:ext cx="2158982" cy="1440000"/>
          </a:xfrm>
          <a:prstGeom prst="rect">
            <a:avLst/>
          </a:prstGeom>
        </p:spPr>
      </p:pic>
      <p:sp>
        <p:nvSpPr>
          <p:cNvPr id="7" name="Rectangle 6">
            <a:extLst>
              <a:ext uri="{FF2B5EF4-FFF2-40B4-BE49-F238E27FC236}">
                <a16:creationId xmlns:a16="http://schemas.microsoft.com/office/drawing/2014/main" id="{8FD7E124-B041-6040-8457-478BB5019F1E}"/>
              </a:ext>
              <a:ext uri="{C183D7F6-B498-43B3-948B-1728B52AA6E4}">
                <adec:decorative xmlns:adec="http://schemas.microsoft.com/office/drawing/2017/decorative" val="1"/>
              </a:ext>
            </a:extLst>
          </p:cNvPr>
          <p:cNvSpPr/>
          <p:nvPr/>
        </p:nvSpPr>
        <p:spPr>
          <a:xfrm>
            <a:off x="533398" y="1547999"/>
            <a:ext cx="4110610" cy="807727"/>
          </a:xfrm>
          <a:prstGeom prst="rect">
            <a:avLst/>
          </a:prstGeom>
          <a:noFill/>
          <a:ln w="6350">
            <a:solidFill>
              <a:srgbClr val="233588"/>
            </a:solidFill>
          </a:ln>
        </p:spPr>
        <p:txBody>
          <a:bodyPr wrap="square" lIns="0" tIns="0" rIns="0" bIns="0" rtlCol="0" anchor="ctr"/>
          <a:lstStyle/>
          <a:p>
            <a:pPr marL="12700" algn="l"/>
            <a:endParaRPr lang="en-GB" sz="1400" b="1" dirty="0">
              <a:latin typeface="+mj-lt"/>
            </a:endParaRPr>
          </a:p>
        </p:txBody>
      </p:sp>
    </p:spTree>
    <p:extLst>
      <p:ext uri="{BB962C8B-B14F-4D97-AF65-F5344CB8AC3E}">
        <p14:creationId xmlns:p14="http://schemas.microsoft.com/office/powerpoint/2010/main" val="23962382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F053E6-FC28-3343-A190-9F3C711C2E3E}"/>
              </a:ext>
            </a:extLst>
          </p:cNvPr>
          <p:cNvSpPr>
            <a:spLocks noGrp="1"/>
          </p:cNvSpPr>
          <p:nvPr>
            <p:ph type="title" idx="4294967295"/>
          </p:nvPr>
        </p:nvSpPr>
        <p:spPr bwMode="auto">
          <a:xfrm>
            <a:off x="533398" y="166450"/>
            <a:ext cx="8575104" cy="67710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t>Learning outcome 2 – know about the role of sport in </a:t>
            </a:r>
            <a:b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br>
            <a: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t>promoting values</a:t>
            </a:r>
            <a:endParaRPr kumimoji="0" lang="en-CA"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endParaRPr>
          </a:p>
        </p:txBody>
      </p:sp>
      <p:sp>
        <p:nvSpPr>
          <p:cNvPr id="3" name="Text Placeholder 2">
            <a:extLst>
              <a:ext uri="{FF2B5EF4-FFF2-40B4-BE49-F238E27FC236}">
                <a16:creationId xmlns:a16="http://schemas.microsoft.com/office/drawing/2014/main" id="{54166A14-079E-F041-A091-A40A4157519C}"/>
              </a:ext>
            </a:extLst>
          </p:cNvPr>
          <p:cNvSpPr>
            <a:spLocks noGrp="1"/>
          </p:cNvSpPr>
          <p:nvPr>
            <p:ph type="body" sz="quarter" idx="12"/>
          </p:nvPr>
        </p:nvSpPr>
        <p:spPr>
          <a:xfrm>
            <a:off x="533400" y="1066800"/>
            <a:ext cx="8031162" cy="215444"/>
          </a:xfrm>
        </p:spPr>
        <p:txBody>
          <a:bodyPr/>
          <a:lstStyle/>
          <a:p>
            <a:pPr marL="0" indent="0">
              <a:buFont typeface="Arial" panose="020B0604020202020204" pitchFamily="34" charset="0"/>
              <a:buNone/>
            </a:pPr>
            <a:r>
              <a:rPr lang="en-GB" b="1" dirty="0">
                <a:solidFill>
                  <a:schemeClr val="accent1"/>
                </a:solidFill>
                <a:latin typeface="Arial" panose="020B0604020202020204" pitchFamily="34" charset="0"/>
                <a:cs typeface="Arial" panose="020B0604020202020204" pitchFamily="34" charset="0"/>
              </a:rPr>
              <a:t>Drugs in sport</a:t>
            </a:r>
          </a:p>
        </p:txBody>
      </p:sp>
      <p:sp>
        <p:nvSpPr>
          <p:cNvPr id="4" name="TextBox 3">
            <a:extLst>
              <a:ext uri="{FF2B5EF4-FFF2-40B4-BE49-F238E27FC236}">
                <a16:creationId xmlns:a16="http://schemas.microsoft.com/office/drawing/2014/main" id="{121EED4E-8EA8-6D4E-AC74-3C80D3A0B4CB}"/>
              </a:ext>
            </a:extLst>
          </p:cNvPr>
          <p:cNvSpPr txBox="1"/>
          <p:nvPr/>
        </p:nvSpPr>
        <p:spPr>
          <a:xfrm>
            <a:off x="612000" y="1627200"/>
            <a:ext cx="3946593" cy="646331"/>
          </a:xfrm>
          <a:prstGeom prst="rect">
            <a:avLst/>
          </a:prstGeom>
        </p:spPr>
        <p:txBody>
          <a:bodyPr vert="horz" wrap="none" lIns="0" tIns="0" rIns="0" bIns="0" rtlCol="0">
            <a:spAutoFit/>
          </a:bodyPr>
          <a:lstStyle/>
          <a:p>
            <a:pPr marL="0" indent="0">
              <a:buFont typeface="Arial" panose="020B0604020202020204" pitchFamily="34" charset="0"/>
              <a:buNone/>
            </a:pPr>
            <a:r>
              <a:rPr lang="en-GB" sz="1400" b="1" dirty="0">
                <a:solidFill>
                  <a:schemeClr val="accent1"/>
                </a:solidFill>
                <a:latin typeface="Arial" panose="020B0604020202020204" pitchFamily="34" charset="0"/>
                <a:cs typeface="Arial" panose="020B0604020202020204" pitchFamily="34" charset="0"/>
              </a:rPr>
              <a:t>TASK: </a:t>
            </a:r>
            <a:r>
              <a:rPr lang="en-GB" sz="1400" b="1" dirty="0">
                <a:solidFill>
                  <a:schemeClr val="tx2"/>
                </a:solidFill>
                <a:latin typeface="Arial" panose="020B0604020202020204" pitchFamily="34" charset="0"/>
                <a:cs typeface="Arial" panose="020B0604020202020204" pitchFamily="34" charset="0"/>
              </a:rPr>
              <a:t>Why might a performer use drugs?</a:t>
            </a:r>
          </a:p>
          <a:p>
            <a:pPr marL="0" indent="0">
              <a:buFont typeface="Arial" panose="020B0604020202020204" pitchFamily="34" charset="0"/>
              <a:buNone/>
            </a:pPr>
            <a:endParaRPr lang="en-GB" sz="1400" b="1" dirty="0">
              <a:solidFill>
                <a:schemeClr val="tx2"/>
              </a:solidFill>
              <a:latin typeface="Arial" panose="020B0604020202020204" pitchFamily="34" charset="0"/>
              <a:cs typeface="Arial" panose="020B0604020202020204" pitchFamily="34" charset="0"/>
            </a:endParaRPr>
          </a:p>
          <a:p>
            <a:r>
              <a:rPr lang="en-GB" sz="1400" b="1" dirty="0">
                <a:solidFill>
                  <a:schemeClr val="tx2"/>
                </a:solidFill>
                <a:latin typeface="Arial" panose="020B0604020202020204" pitchFamily="34" charset="0"/>
                <a:cs typeface="Arial" panose="020B0604020202020204" pitchFamily="34" charset="0"/>
              </a:rPr>
              <a:t>Why shouldn’t performers use drugs in sport?</a:t>
            </a:r>
          </a:p>
        </p:txBody>
      </p:sp>
      <p:sp>
        <p:nvSpPr>
          <p:cNvPr id="7" name="Rectangle 6">
            <a:extLst>
              <a:ext uri="{FF2B5EF4-FFF2-40B4-BE49-F238E27FC236}">
                <a16:creationId xmlns:a16="http://schemas.microsoft.com/office/drawing/2014/main" id="{9B0622F2-BB15-CE41-83C8-4A1630823043}"/>
              </a:ext>
              <a:ext uri="{C183D7F6-B498-43B3-948B-1728B52AA6E4}">
                <adec:decorative xmlns:adec="http://schemas.microsoft.com/office/drawing/2017/decorative" val="1"/>
              </a:ext>
            </a:extLst>
          </p:cNvPr>
          <p:cNvSpPr/>
          <p:nvPr/>
        </p:nvSpPr>
        <p:spPr>
          <a:xfrm>
            <a:off x="533398" y="1547999"/>
            <a:ext cx="4110610" cy="807727"/>
          </a:xfrm>
          <a:prstGeom prst="rect">
            <a:avLst/>
          </a:prstGeom>
          <a:noFill/>
          <a:ln w="6350">
            <a:solidFill>
              <a:srgbClr val="233588"/>
            </a:solidFill>
          </a:ln>
        </p:spPr>
        <p:txBody>
          <a:bodyPr wrap="square" lIns="0" tIns="0" rIns="0" bIns="0" rtlCol="0" anchor="ctr"/>
          <a:lstStyle/>
          <a:p>
            <a:pPr marL="12700" algn="l"/>
            <a:endParaRPr lang="en-GB" sz="1400" b="1" dirty="0">
              <a:latin typeface="+mj-lt"/>
            </a:endParaRPr>
          </a:p>
        </p:txBody>
      </p:sp>
      <p:pic>
        <p:nvPicPr>
          <p:cNvPr id="13" name="Picture Placeholder 10" descr="Medals and drugs">
            <a:extLst>
              <a:ext uri="{FF2B5EF4-FFF2-40B4-BE49-F238E27FC236}">
                <a16:creationId xmlns:a16="http://schemas.microsoft.com/office/drawing/2014/main" id="{AA3B67C2-E8E2-D74E-95CB-17E5C43B87D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47815" y="3074850"/>
            <a:ext cx="2160000" cy="1440000"/>
          </a:xfrm>
          <a:prstGeom prst="rect">
            <a:avLst/>
          </a:prstGeom>
        </p:spPr>
      </p:pic>
      <p:pic>
        <p:nvPicPr>
          <p:cNvPr id="15" name="Picture 14" descr="Knee pain">
            <a:extLst>
              <a:ext uri="{FF2B5EF4-FFF2-40B4-BE49-F238E27FC236}">
                <a16:creationId xmlns:a16="http://schemas.microsoft.com/office/drawing/2014/main" id="{32128BFE-0BD5-764F-AF90-51253FEE425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9172" y="3074850"/>
            <a:ext cx="2078558" cy="1440000"/>
          </a:xfrm>
          <a:prstGeom prst="rect">
            <a:avLst/>
          </a:prstGeom>
        </p:spPr>
      </p:pic>
      <p:pic>
        <p:nvPicPr>
          <p:cNvPr id="16" name="Picture Placeholder 21" descr="Cycle race">
            <a:extLst>
              <a:ext uri="{FF2B5EF4-FFF2-40B4-BE49-F238E27FC236}">
                <a16:creationId xmlns:a16="http://schemas.microsoft.com/office/drawing/2014/main" id="{1FA5DB3A-3793-D448-A5AB-63230221722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37900" y="3074850"/>
            <a:ext cx="2160000" cy="1440000"/>
          </a:xfrm>
          <a:prstGeom prst="rect">
            <a:avLst/>
          </a:prstGeom>
        </p:spPr>
      </p:pic>
    </p:spTree>
    <p:extLst>
      <p:ext uri="{BB962C8B-B14F-4D97-AF65-F5344CB8AC3E}">
        <p14:creationId xmlns:p14="http://schemas.microsoft.com/office/powerpoint/2010/main" val="13757532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F053E6-FC28-3343-A190-9F3C711C2E3E}"/>
              </a:ext>
            </a:extLst>
          </p:cNvPr>
          <p:cNvSpPr>
            <a:spLocks noGrp="1"/>
          </p:cNvSpPr>
          <p:nvPr>
            <p:ph type="title" idx="4294967295"/>
          </p:nvPr>
        </p:nvSpPr>
        <p:spPr bwMode="auto">
          <a:xfrm>
            <a:off x="529252" y="166450"/>
            <a:ext cx="8064500" cy="67710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t>Learning outcome 1 – understand the issues which affect participation in sport</a:t>
            </a:r>
          </a:p>
        </p:txBody>
      </p:sp>
      <p:sp>
        <p:nvSpPr>
          <p:cNvPr id="3" name="Text Placeholder 2">
            <a:extLst>
              <a:ext uri="{FF2B5EF4-FFF2-40B4-BE49-F238E27FC236}">
                <a16:creationId xmlns:a16="http://schemas.microsoft.com/office/drawing/2014/main" id="{54166A14-079E-F041-A091-A40A4157519C}"/>
              </a:ext>
            </a:extLst>
          </p:cNvPr>
          <p:cNvSpPr>
            <a:spLocks noGrp="1"/>
          </p:cNvSpPr>
          <p:nvPr>
            <p:ph type="body" sz="quarter" idx="12"/>
          </p:nvPr>
        </p:nvSpPr>
        <p:spPr>
          <a:xfrm>
            <a:off x="533400" y="1066800"/>
            <a:ext cx="8031162" cy="215444"/>
          </a:xfrm>
        </p:spPr>
        <p:txBody>
          <a:bodyPr/>
          <a:lstStyle/>
          <a:p>
            <a:pPr marL="0" indent="0">
              <a:buFont typeface="Arial" panose="020B0604020202020204" pitchFamily="34" charset="0"/>
              <a:buNone/>
            </a:pPr>
            <a:r>
              <a:rPr lang="en-GB" b="1" dirty="0">
                <a:solidFill>
                  <a:schemeClr val="accent1"/>
                </a:solidFill>
                <a:latin typeface="Arial" panose="020B0604020202020204" pitchFamily="34" charset="0"/>
                <a:cs typeface="Arial" panose="020B0604020202020204" pitchFamily="34" charset="0"/>
              </a:rPr>
              <a:t>Different user groups</a:t>
            </a:r>
          </a:p>
        </p:txBody>
      </p:sp>
      <p:grpSp>
        <p:nvGrpSpPr>
          <p:cNvPr id="5" name="Group 4">
            <a:extLst>
              <a:ext uri="{FF2B5EF4-FFF2-40B4-BE49-F238E27FC236}">
                <a16:creationId xmlns:a16="http://schemas.microsoft.com/office/drawing/2014/main" id="{32B22CB1-C399-BB4E-81BD-6080A07FEF79}"/>
              </a:ext>
              <a:ext uri="{C183D7F6-B498-43B3-948B-1728B52AA6E4}">
                <adec:decorative xmlns:adec="http://schemas.microsoft.com/office/drawing/2017/decorative" val="1"/>
              </a:ext>
            </a:extLst>
          </p:cNvPr>
          <p:cNvGrpSpPr/>
          <p:nvPr/>
        </p:nvGrpSpPr>
        <p:grpSpPr>
          <a:xfrm>
            <a:off x="910392" y="1476000"/>
            <a:ext cx="2288505" cy="878786"/>
            <a:chOff x="357995" y="2735"/>
            <a:chExt cx="2288505" cy="1373103"/>
          </a:xfrm>
        </p:grpSpPr>
        <p:sp>
          <p:nvSpPr>
            <p:cNvPr id="30" name="Rectangle 29">
              <a:extLst>
                <a:ext uri="{FF2B5EF4-FFF2-40B4-BE49-F238E27FC236}">
                  <a16:creationId xmlns:a16="http://schemas.microsoft.com/office/drawing/2014/main" id="{8302DAD4-B44F-EC43-9295-08DE0D3FE922}"/>
                </a:ext>
              </a:extLst>
            </p:cNvPr>
            <p:cNvSpPr/>
            <p:nvPr/>
          </p:nvSpPr>
          <p:spPr>
            <a:xfrm>
              <a:off x="357995" y="2735"/>
              <a:ext cx="2288505" cy="1373103"/>
            </a:xfrm>
            <a:prstGeom prst="rect">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31" name="TextBox 30">
              <a:extLst>
                <a:ext uri="{FF2B5EF4-FFF2-40B4-BE49-F238E27FC236}">
                  <a16:creationId xmlns:a16="http://schemas.microsoft.com/office/drawing/2014/main" id="{AAB3FD0F-17D5-5A43-9058-7B3A49451294}"/>
                </a:ext>
              </a:extLst>
            </p:cNvPr>
            <p:cNvSpPr txBox="1"/>
            <p:nvPr/>
          </p:nvSpPr>
          <p:spPr>
            <a:xfrm>
              <a:off x="357995" y="2735"/>
              <a:ext cx="2288505" cy="13731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1600" kern="1200" dirty="0"/>
                <a:t>Ethnic minorities</a:t>
              </a:r>
              <a:endParaRPr lang="en-US" sz="1600" kern="1200" dirty="0"/>
            </a:p>
          </p:txBody>
        </p:sp>
      </p:grpSp>
      <p:grpSp>
        <p:nvGrpSpPr>
          <p:cNvPr id="6" name="Group 5">
            <a:extLst>
              <a:ext uri="{FF2B5EF4-FFF2-40B4-BE49-F238E27FC236}">
                <a16:creationId xmlns:a16="http://schemas.microsoft.com/office/drawing/2014/main" id="{DE4F6F0C-457C-5648-8F53-557715E75323}"/>
              </a:ext>
              <a:ext uri="{C183D7F6-B498-43B3-948B-1728B52AA6E4}">
                <adec:decorative xmlns:adec="http://schemas.microsoft.com/office/drawing/2017/decorative" val="1"/>
              </a:ext>
            </a:extLst>
          </p:cNvPr>
          <p:cNvGrpSpPr/>
          <p:nvPr/>
        </p:nvGrpSpPr>
        <p:grpSpPr>
          <a:xfrm>
            <a:off x="3427748" y="1476000"/>
            <a:ext cx="2288505" cy="878786"/>
            <a:chOff x="2875351" y="2735"/>
            <a:chExt cx="2288505" cy="1373103"/>
          </a:xfrm>
        </p:grpSpPr>
        <p:sp>
          <p:nvSpPr>
            <p:cNvPr id="28" name="Rectangle 27">
              <a:extLst>
                <a:ext uri="{FF2B5EF4-FFF2-40B4-BE49-F238E27FC236}">
                  <a16:creationId xmlns:a16="http://schemas.microsoft.com/office/drawing/2014/main" id="{5ABA59F3-7BF5-944B-94F2-F637E428421C}"/>
                </a:ext>
              </a:extLst>
            </p:cNvPr>
            <p:cNvSpPr/>
            <p:nvPr/>
          </p:nvSpPr>
          <p:spPr>
            <a:xfrm>
              <a:off x="2875351" y="2735"/>
              <a:ext cx="2288505" cy="1373103"/>
            </a:xfrm>
            <a:prstGeom prst="rect">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9" name="TextBox 28">
              <a:extLst>
                <a:ext uri="{FF2B5EF4-FFF2-40B4-BE49-F238E27FC236}">
                  <a16:creationId xmlns:a16="http://schemas.microsoft.com/office/drawing/2014/main" id="{8CCE601A-8DD8-514C-8E20-9F67D8EC1C19}"/>
                </a:ext>
              </a:extLst>
            </p:cNvPr>
            <p:cNvSpPr txBox="1"/>
            <p:nvPr/>
          </p:nvSpPr>
          <p:spPr>
            <a:xfrm>
              <a:off x="2875351" y="2735"/>
              <a:ext cx="2288505" cy="13731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1600" kern="1200" dirty="0"/>
                <a:t>Retired people / people over 50</a:t>
              </a:r>
              <a:endParaRPr lang="en-US" sz="1600" kern="1200" dirty="0"/>
            </a:p>
          </p:txBody>
        </p:sp>
      </p:grpSp>
      <p:grpSp>
        <p:nvGrpSpPr>
          <p:cNvPr id="7" name="Group 6">
            <a:extLst>
              <a:ext uri="{FF2B5EF4-FFF2-40B4-BE49-F238E27FC236}">
                <a16:creationId xmlns:a16="http://schemas.microsoft.com/office/drawing/2014/main" id="{76F7D29C-1FBA-A847-AC59-F07A631A86A7}"/>
              </a:ext>
              <a:ext uri="{C183D7F6-B498-43B3-948B-1728B52AA6E4}">
                <adec:decorative xmlns:adec="http://schemas.microsoft.com/office/drawing/2017/decorative" val="1"/>
              </a:ext>
            </a:extLst>
          </p:cNvPr>
          <p:cNvGrpSpPr/>
          <p:nvPr/>
        </p:nvGrpSpPr>
        <p:grpSpPr>
          <a:xfrm>
            <a:off x="5945104" y="1476000"/>
            <a:ext cx="2288505" cy="878786"/>
            <a:chOff x="5392707" y="2735"/>
            <a:chExt cx="2288505" cy="1373103"/>
          </a:xfrm>
        </p:grpSpPr>
        <p:sp>
          <p:nvSpPr>
            <p:cNvPr id="26" name="Rectangle 25">
              <a:extLst>
                <a:ext uri="{FF2B5EF4-FFF2-40B4-BE49-F238E27FC236}">
                  <a16:creationId xmlns:a16="http://schemas.microsoft.com/office/drawing/2014/main" id="{09452B61-1596-A44E-B579-90BCF72984DC}"/>
                </a:ext>
              </a:extLst>
            </p:cNvPr>
            <p:cNvSpPr/>
            <p:nvPr/>
          </p:nvSpPr>
          <p:spPr>
            <a:xfrm>
              <a:off x="5392707" y="2735"/>
              <a:ext cx="2288505" cy="1373103"/>
            </a:xfrm>
            <a:prstGeom prst="rect">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7" name="TextBox 26">
              <a:extLst>
                <a:ext uri="{FF2B5EF4-FFF2-40B4-BE49-F238E27FC236}">
                  <a16:creationId xmlns:a16="http://schemas.microsoft.com/office/drawing/2014/main" id="{77A33F15-4BAE-A446-A09B-4CE3F63DB87E}"/>
                </a:ext>
              </a:extLst>
            </p:cNvPr>
            <p:cNvSpPr txBox="1"/>
            <p:nvPr/>
          </p:nvSpPr>
          <p:spPr>
            <a:xfrm>
              <a:off x="5392707" y="2735"/>
              <a:ext cx="2288505" cy="13731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1600" kern="1200" dirty="0"/>
                <a:t>Families with </a:t>
              </a:r>
              <a:br>
                <a:rPr lang="en-GB" sz="1600" kern="1200" dirty="0"/>
              </a:br>
              <a:r>
                <a:rPr lang="en-GB" sz="1600" kern="1200" dirty="0"/>
                <a:t>young children</a:t>
              </a:r>
              <a:endParaRPr lang="en-US" sz="1600" kern="1200" dirty="0"/>
            </a:p>
          </p:txBody>
        </p:sp>
      </p:grpSp>
      <p:grpSp>
        <p:nvGrpSpPr>
          <p:cNvPr id="8" name="Group 7">
            <a:extLst>
              <a:ext uri="{FF2B5EF4-FFF2-40B4-BE49-F238E27FC236}">
                <a16:creationId xmlns:a16="http://schemas.microsoft.com/office/drawing/2014/main" id="{DBAC4AF1-6428-B945-A4C5-30AD86E3ED7F}"/>
              </a:ext>
              <a:ext uri="{C183D7F6-B498-43B3-948B-1728B52AA6E4}">
                <adec:decorative xmlns:adec="http://schemas.microsoft.com/office/drawing/2017/decorative" val="1"/>
              </a:ext>
            </a:extLst>
          </p:cNvPr>
          <p:cNvGrpSpPr/>
          <p:nvPr/>
        </p:nvGrpSpPr>
        <p:grpSpPr>
          <a:xfrm>
            <a:off x="910392" y="2471459"/>
            <a:ext cx="2288505" cy="878786"/>
            <a:chOff x="357995" y="1558140"/>
            <a:chExt cx="2288505" cy="1373103"/>
          </a:xfrm>
        </p:grpSpPr>
        <p:sp>
          <p:nvSpPr>
            <p:cNvPr id="24" name="Rectangle 23">
              <a:extLst>
                <a:ext uri="{FF2B5EF4-FFF2-40B4-BE49-F238E27FC236}">
                  <a16:creationId xmlns:a16="http://schemas.microsoft.com/office/drawing/2014/main" id="{35FAFFD6-3D7F-CD45-AB80-FB2B8689FF19}"/>
                </a:ext>
              </a:extLst>
            </p:cNvPr>
            <p:cNvSpPr/>
            <p:nvPr/>
          </p:nvSpPr>
          <p:spPr>
            <a:xfrm>
              <a:off x="357995" y="1558140"/>
              <a:ext cx="2288505" cy="1373103"/>
            </a:xfrm>
            <a:prstGeom prst="rect">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5" name="TextBox 24">
              <a:extLst>
                <a:ext uri="{FF2B5EF4-FFF2-40B4-BE49-F238E27FC236}">
                  <a16:creationId xmlns:a16="http://schemas.microsoft.com/office/drawing/2014/main" id="{2AD9B2C6-764A-FA46-A450-5FBB6558EBC7}"/>
                </a:ext>
              </a:extLst>
            </p:cNvPr>
            <p:cNvSpPr txBox="1"/>
            <p:nvPr/>
          </p:nvSpPr>
          <p:spPr>
            <a:xfrm>
              <a:off x="357995" y="1558140"/>
              <a:ext cx="2288505" cy="13731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1600" kern="1200" dirty="0"/>
                <a:t>Single parents</a:t>
              </a:r>
              <a:endParaRPr lang="en-US" sz="1600" kern="1200" dirty="0"/>
            </a:p>
          </p:txBody>
        </p:sp>
      </p:grpSp>
      <p:grpSp>
        <p:nvGrpSpPr>
          <p:cNvPr id="9" name="Group 8">
            <a:extLst>
              <a:ext uri="{FF2B5EF4-FFF2-40B4-BE49-F238E27FC236}">
                <a16:creationId xmlns:a16="http://schemas.microsoft.com/office/drawing/2014/main" id="{55879DDD-3EFD-8443-97BF-4E718367F82F}"/>
              </a:ext>
              <a:ext uri="{C183D7F6-B498-43B3-948B-1728B52AA6E4}">
                <adec:decorative xmlns:adec="http://schemas.microsoft.com/office/drawing/2017/decorative" val="1"/>
              </a:ext>
            </a:extLst>
          </p:cNvPr>
          <p:cNvGrpSpPr/>
          <p:nvPr/>
        </p:nvGrpSpPr>
        <p:grpSpPr>
          <a:xfrm>
            <a:off x="3427748" y="2471459"/>
            <a:ext cx="2288505" cy="878786"/>
            <a:chOff x="2875351" y="1558140"/>
            <a:chExt cx="2288505" cy="1373103"/>
          </a:xfrm>
        </p:grpSpPr>
        <p:sp>
          <p:nvSpPr>
            <p:cNvPr id="22" name="Rectangle 21">
              <a:extLst>
                <a:ext uri="{FF2B5EF4-FFF2-40B4-BE49-F238E27FC236}">
                  <a16:creationId xmlns:a16="http://schemas.microsoft.com/office/drawing/2014/main" id="{D2E8CD5A-A820-4D4F-A4B6-E1C2254C6904}"/>
                </a:ext>
              </a:extLst>
            </p:cNvPr>
            <p:cNvSpPr/>
            <p:nvPr/>
          </p:nvSpPr>
          <p:spPr>
            <a:xfrm>
              <a:off x="2875351" y="1558140"/>
              <a:ext cx="2288505" cy="1373103"/>
            </a:xfrm>
            <a:prstGeom prst="rect">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3" name="TextBox 22">
              <a:extLst>
                <a:ext uri="{FF2B5EF4-FFF2-40B4-BE49-F238E27FC236}">
                  <a16:creationId xmlns:a16="http://schemas.microsoft.com/office/drawing/2014/main" id="{0D038740-9726-1D41-AE0A-C0B65D0508A4}"/>
                </a:ext>
              </a:extLst>
            </p:cNvPr>
            <p:cNvSpPr txBox="1"/>
            <p:nvPr/>
          </p:nvSpPr>
          <p:spPr>
            <a:xfrm>
              <a:off x="2875351" y="1558140"/>
              <a:ext cx="2288505" cy="13731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1600" kern="1200" dirty="0"/>
                <a:t>Children</a:t>
              </a:r>
              <a:endParaRPr lang="en-US" sz="1600" kern="1200" dirty="0"/>
            </a:p>
          </p:txBody>
        </p:sp>
      </p:grpSp>
      <p:grpSp>
        <p:nvGrpSpPr>
          <p:cNvPr id="10" name="Group 9">
            <a:extLst>
              <a:ext uri="{FF2B5EF4-FFF2-40B4-BE49-F238E27FC236}">
                <a16:creationId xmlns:a16="http://schemas.microsoft.com/office/drawing/2014/main" id="{B679AEDC-F8F0-CF40-99BD-556DB8F9122D}"/>
              </a:ext>
              <a:ext uri="{C183D7F6-B498-43B3-948B-1728B52AA6E4}">
                <adec:decorative xmlns:adec="http://schemas.microsoft.com/office/drawing/2017/decorative" val="1"/>
              </a:ext>
            </a:extLst>
          </p:cNvPr>
          <p:cNvGrpSpPr/>
          <p:nvPr/>
        </p:nvGrpSpPr>
        <p:grpSpPr>
          <a:xfrm>
            <a:off x="5945104" y="2471459"/>
            <a:ext cx="2288505" cy="878786"/>
            <a:chOff x="5392707" y="1558140"/>
            <a:chExt cx="2288505" cy="1373103"/>
          </a:xfrm>
        </p:grpSpPr>
        <p:sp>
          <p:nvSpPr>
            <p:cNvPr id="20" name="Rectangle 19">
              <a:extLst>
                <a:ext uri="{FF2B5EF4-FFF2-40B4-BE49-F238E27FC236}">
                  <a16:creationId xmlns:a16="http://schemas.microsoft.com/office/drawing/2014/main" id="{8FC934C4-0174-8E42-9208-E0CFE4CA62FB}"/>
                </a:ext>
              </a:extLst>
            </p:cNvPr>
            <p:cNvSpPr/>
            <p:nvPr/>
          </p:nvSpPr>
          <p:spPr>
            <a:xfrm>
              <a:off x="5392707" y="1558140"/>
              <a:ext cx="2288505" cy="1373103"/>
            </a:xfrm>
            <a:prstGeom prst="rect">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1" name="TextBox 20">
              <a:extLst>
                <a:ext uri="{FF2B5EF4-FFF2-40B4-BE49-F238E27FC236}">
                  <a16:creationId xmlns:a16="http://schemas.microsoft.com/office/drawing/2014/main" id="{0B101DCC-E77C-AF45-9978-A154C2038077}"/>
                </a:ext>
              </a:extLst>
            </p:cNvPr>
            <p:cNvSpPr txBox="1"/>
            <p:nvPr/>
          </p:nvSpPr>
          <p:spPr>
            <a:xfrm>
              <a:off x="5392707" y="1558140"/>
              <a:ext cx="2288505" cy="13731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1600" kern="1200" dirty="0"/>
                <a:t>Teenagers</a:t>
              </a:r>
              <a:endParaRPr lang="en-US" sz="1600" kern="1200" dirty="0"/>
            </a:p>
          </p:txBody>
        </p:sp>
      </p:grpSp>
      <p:grpSp>
        <p:nvGrpSpPr>
          <p:cNvPr id="11" name="Group 10">
            <a:extLst>
              <a:ext uri="{FF2B5EF4-FFF2-40B4-BE49-F238E27FC236}">
                <a16:creationId xmlns:a16="http://schemas.microsoft.com/office/drawing/2014/main" id="{211DAE8B-1388-E747-A22F-DEC69C556EF8}"/>
              </a:ext>
              <a:ext uri="{C183D7F6-B498-43B3-948B-1728B52AA6E4}">
                <adec:decorative xmlns:adec="http://schemas.microsoft.com/office/drawing/2017/decorative" val="1"/>
              </a:ext>
            </a:extLst>
          </p:cNvPr>
          <p:cNvGrpSpPr/>
          <p:nvPr/>
        </p:nvGrpSpPr>
        <p:grpSpPr>
          <a:xfrm>
            <a:off x="910392" y="3485338"/>
            <a:ext cx="2288505" cy="878786"/>
            <a:chOff x="357995" y="3142326"/>
            <a:chExt cx="2288505" cy="1373103"/>
          </a:xfrm>
        </p:grpSpPr>
        <p:sp>
          <p:nvSpPr>
            <p:cNvPr id="18" name="Rectangle 17">
              <a:extLst>
                <a:ext uri="{FF2B5EF4-FFF2-40B4-BE49-F238E27FC236}">
                  <a16:creationId xmlns:a16="http://schemas.microsoft.com/office/drawing/2014/main" id="{ADE3DCF6-22AB-224B-A4F7-9B7A3F2823DE}"/>
                </a:ext>
              </a:extLst>
            </p:cNvPr>
            <p:cNvSpPr/>
            <p:nvPr/>
          </p:nvSpPr>
          <p:spPr>
            <a:xfrm>
              <a:off x="357995" y="3142326"/>
              <a:ext cx="2288505" cy="1373103"/>
            </a:xfrm>
            <a:prstGeom prst="rect">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9" name="TextBox 18">
              <a:extLst>
                <a:ext uri="{FF2B5EF4-FFF2-40B4-BE49-F238E27FC236}">
                  <a16:creationId xmlns:a16="http://schemas.microsoft.com/office/drawing/2014/main" id="{7958A21E-0ABD-B048-8840-B4F67275047A}"/>
                </a:ext>
              </a:extLst>
            </p:cNvPr>
            <p:cNvSpPr txBox="1"/>
            <p:nvPr/>
          </p:nvSpPr>
          <p:spPr>
            <a:xfrm>
              <a:off x="357995" y="3142326"/>
              <a:ext cx="2288505" cy="13731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1600" kern="1200" dirty="0"/>
                <a:t>Disabled</a:t>
              </a:r>
              <a:endParaRPr lang="en-US" sz="1600" kern="1200" dirty="0"/>
            </a:p>
          </p:txBody>
        </p:sp>
      </p:grpSp>
      <p:grpSp>
        <p:nvGrpSpPr>
          <p:cNvPr id="12" name="Group 11">
            <a:extLst>
              <a:ext uri="{FF2B5EF4-FFF2-40B4-BE49-F238E27FC236}">
                <a16:creationId xmlns:a16="http://schemas.microsoft.com/office/drawing/2014/main" id="{4FB3C039-45A5-BD4E-A1A1-5546659F4DC7}"/>
              </a:ext>
              <a:ext uri="{C183D7F6-B498-43B3-948B-1728B52AA6E4}">
                <adec:decorative xmlns:adec="http://schemas.microsoft.com/office/drawing/2017/decorative" val="1"/>
              </a:ext>
            </a:extLst>
          </p:cNvPr>
          <p:cNvGrpSpPr/>
          <p:nvPr/>
        </p:nvGrpSpPr>
        <p:grpSpPr>
          <a:xfrm>
            <a:off x="3427748" y="3485338"/>
            <a:ext cx="2288505" cy="878786"/>
            <a:chOff x="2875351" y="3142326"/>
            <a:chExt cx="2288505" cy="1373103"/>
          </a:xfrm>
        </p:grpSpPr>
        <p:sp>
          <p:nvSpPr>
            <p:cNvPr id="16" name="Rectangle 15">
              <a:extLst>
                <a:ext uri="{FF2B5EF4-FFF2-40B4-BE49-F238E27FC236}">
                  <a16:creationId xmlns:a16="http://schemas.microsoft.com/office/drawing/2014/main" id="{9189D3E9-416F-5644-A6F5-6588859E9641}"/>
                </a:ext>
              </a:extLst>
            </p:cNvPr>
            <p:cNvSpPr/>
            <p:nvPr/>
          </p:nvSpPr>
          <p:spPr>
            <a:xfrm>
              <a:off x="2875351" y="3142326"/>
              <a:ext cx="2288505" cy="1373103"/>
            </a:xfrm>
            <a:prstGeom prst="rect">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7" name="TextBox 16">
              <a:extLst>
                <a:ext uri="{FF2B5EF4-FFF2-40B4-BE49-F238E27FC236}">
                  <a16:creationId xmlns:a16="http://schemas.microsoft.com/office/drawing/2014/main" id="{C24CE8AC-5EE7-1E4D-8A99-48ACD698A11F}"/>
                </a:ext>
              </a:extLst>
            </p:cNvPr>
            <p:cNvSpPr txBox="1"/>
            <p:nvPr/>
          </p:nvSpPr>
          <p:spPr>
            <a:xfrm>
              <a:off x="2875351" y="3142326"/>
              <a:ext cx="2288505" cy="13731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1600" kern="1200" dirty="0"/>
                <a:t>Unemployed / economically disadvantaged</a:t>
              </a:r>
              <a:endParaRPr lang="en-US" sz="1600" kern="1200" dirty="0"/>
            </a:p>
          </p:txBody>
        </p:sp>
      </p:grpSp>
      <p:grpSp>
        <p:nvGrpSpPr>
          <p:cNvPr id="13" name="Group 12">
            <a:extLst>
              <a:ext uri="{FF2B5EF4-FFF2-40B4-BE49-F238E27FC236}">
                <a16:creationId xmlns:a16="http://schemas.microsoft.com/office/drawing/2014/main" id="{408C201B-37C3-CA41-A099-6D163B06D63E}"/>
              </a:ext>
              <a:ext uri="{C183D7F6-B498-43B3-948B-1728B52AA6E4}">
                <adec:decorative xmlns:adec="http://schemas.microsoft.com/office/drawing/2017/decorative" val="1"/>
              </a:ext>
            </a:extLst>
          </p:cNvPr>
          <p:cNvGrpSpPr/>
          <p:nvPr/>
        </p:nvGrpSpPr>
        <p:grpSpPr>
          <a:xfrm>
            <a:off x="5945104" y="3485338"/>
            <a:ext cx="2288505" cy="878786"/>
            <a:chOff x="5392707" y="3142326"/>
            <a:chExt cx="2288505" cy="1373103"/>
          </a:xfrm>
        </p:grpSpPr>
        <p:sp>
          <p:nvSpPr>
            <p:cNvPr id="14" name="Rectangle 13">
              <a:extLst>
                <a:ext uri="{FF2B5EF4-FFF2-40B4-BE49-F238E27FC236}">
                  <a16:creationId xmlns:a16="http://schemas.microsoft.com/office/drawing/2014/main" id="{39C2E164-194D-864E-A0BC-0F9E9E77B16A}"/>
                </a:ext>
              </a:extLst>
            </p:cNvPr>
            <p:cNvSpPr/>
            <p:nvPr/>
          </p:nvSpPr>
          <p:spPr>
            <a:xfrm>
              <a:off x="5392707" y="3142326"/>
              <a:ext cx="2288505" cy="1373103"/>
            </a:xfrm>
            <a:prstGeom prst="rect">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5" name="TextBox 14">
              <a:extLst>
                <a:ext uri="{FF2B5EF4-FFF2-40B4-BE49-F238E27FC236}">
                  <a16:creationId xmlns:a16="http://schemas.microsoft.com/office/drawing/2014/main" id="{7F3FC6EC-84C7-7E45-94D4-A82616BC776A}"/>
                </a:ext>
              </a:extLst>
            </p:cNvPr>
            <p:cNvSpPr txBox="1"/>
            <p:nvPr/>
          </p:nvSpPr>
          <p:spPr>
            <a:xfrm>
              <a:off x="5392707" y="3142326"/>
              <a:ext cx="2288505" cy="13731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1600" kern="1200" dirty="0"/>
                <a:t>Working singles </a:t>
              </a:r>
              <a:br>
                <a:rPr lang="en-GB" sz="1600" kern="1200" dirty="0"/>
              </a:br>
              <a:r>
                <a:rPr lang="en-GB" sz="1600" kern="1200" dirty="0"/>
                <a:t>and couples</a:t>
              </a:r>
              <a:endParaRPr lang="en-US" sz="1600" kern="1200" dirty="0"/>
            </a:p>
          </p:txBody>
        </p:sp>
      </p:grpSp>
    </p:spTree>
    <p:extLst>
      <p:ext uri="{BB962C8B-B14F-4D97-AF65-F5344CB8AC3E}">
        <p14:creationId xmlns:p14="http://schemas.microsoft.com/office/powerpoint/2010/main" val="39897067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F053E6-FC28-3343-A190-9F3C711C2E3E}"/>
              </a:ext>
            </a:extLst>
          </p:cNvPr>
          <p:cNvSpPr>
            <a:spLocks noGrp="1"/>
          </p:cNvSpPr>
          <p:nvPr>
            <p:ph type="title" idx="4294967295"/>
          </p:nvPr>
        </p:nvSpPr>
        <p:spPr bwMode="auto">
          <a:xfrm>
            <a:off x="532800" y="159936"/>
            <a:ext cx="8575104" cy="67710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t>Learning outcome 2 – know about the role of sport in </a:t>
            </a:r>
            <a:b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br>
            <a: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t>promoting values</a:t>
            </a:r>
            <a:endParaRPr kumimoji="0" lang="en-CA"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endParaRPr>
          </a:p>
        </p:txBody>
      </p:sp>
      <p:sp>
        <p:nvSpPr>
          <p:cNvPr id="3" name="Text Placeholder 2">
            <a:extLst>
              <a:ext uri="{FF2B5EF4-FFF2-40B4-BE49-F238E27FC236}">
                <a16:creationId xmlns:a16="http://schemas.microsoft.com/office/drawing/2014/main" id="{54166A14-079E-F041-A091-A40A4157519C}"/>
              </a:ext>
            </a:extLst>
          </p:cNvPr>
          <p:cNvSpPr>
            <a:spLocks noGrp="1"/>
          </p:cNvSpPr>
          <p:nvPr>
            <p:ph type="body" sz="quarter" idx="12"/>
          </p:nvPr>
        </p:nvSpPr>
        <p:spPr>
          <a:xfrm>
            <a:off x="533400" y="1066800"/>
            <a:ext cx="8031162" cy="215444"/>
          </a:xfrm>
        </p:spPr>
        <p:txBody>
          <a:bodyPr/>
          <a:lstStyle/>
          <a:p>
            <a:pPr marL="0" indent="0">
              <a:buFont typeface="Arial" panose="020B0604020202020204" pitchFamily="34" charset="0"/>
              <a:buNone/>
            </a:pPr>
            <a:r>
              <a:rPr lang="en-GB" b="1" dirty="0">
                <a:solidFill>
                  <a:schemeClr val="accent1"/>
                </a:solidFill>
                <a:latin typeface="Arial" panose="020B0604020202020204" pitchFamily="34" charset="0"/>
                <a:cs typeface="Arial" panose="020B0604020202020204" pitchFamily="34" charset="0"/>
              </a:rPr>
              <a:t>Drugs in sport</a:t>
            </a:r>
          </a:p>
        </p:txBody>
      </p:sp>
      <p:graphicFrame>
        <p:nvGraphicFramePr>
          <p:cNvPr id="8" name="Content Placeholder 2" descr="Drugs in sport&#10;">
            <a:extLst>
              <a:ext uri="{FF2B5EF4-FFF2-40B4-BE49-F238E27FC236}">
                <a16:creationId xmlns:a16="http://schemas.microsoft.com/office/drawing/2014/main" id="{8F926641-CD7E-E740-ABA9-6A615C2A9715}"/>
              </a:ext>
            </a:extLst>
          </p:cNvPr>
          <p:cNvGraphicFramePr>
            <a:graphicFrameLocks/>
          </p:cNvGraphicFramePr>
          <p:nvPr>
            <p:extLst>
              <p:ext uri="{D42A27DB-BD31-4B8C-83A1-F6EECF244321}">
                <p14:modId xmlns:p14="http://schemas.microsoft.com/office/powerpoint/2010/main" val="1582633734"/>
              </p:ext>
            </p:extLst>
          </p:nvPr>
        </p:nvGraphicFramePr>
        <p:xfrm>
          <a:off x="532800" y="1512000"/>
          <a:ext cx="4269600" cy="3002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Content Placeholder 2" descr="Drugs test fail">
            <a:extLst>
              <a:ext uri="{FF2B5EF4-FFF2-40B4-BE49-F238E27FC236}">
                <a16:creationId xmlns:a16="http://schemas.microsoft.com/office/drawing/2014/main" id="{B51C4EDB-C99A-C242-B211-1DB413E106B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93683" y="2714850"/>
            <a:ext cx="2705100" cy="1800000"/>
          </a:xfrm>
          <a:prstGeom prst="rect">
            <a:avLst/>
          </a:prstGeom>
        </p:spPr>
      </p:pic>
    </p:spTree>
    <p:extLst>
      <p:ext uri="{BB962C8B-B14F-4D97-AF65-F5344CB8AC3E}">
        <p14:creationId xmlns:p14="http://schemas.microsoft.com/office/powerpoint/2010/main" val="37929629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F053E6-FC28-3343-A190-9F3C711C2E3E}"/>
              </a:ext>
            </a:extLst>
          </p:cNvPr>
          <p:cNvSpPr>
            <a:spLocks noGrp="1"/>
          </p:cNvSpPr>
          <p:nvPr>
            <p:ph type="title" idx="4294967295"/>
          </p:nvPr>
        </p:nvSpPr>
        <p:spPr bwMode="auto">
          <a:xfrm>
            <a:off x="533398" y="166450"/>
            <a:ext cx="8575104" cy="67710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t>Learning outcome 2 – know about the role of sport in </a:t>
            </a:r>
            <a:b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br>
            <a: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t>promoting values</a:t>
            </a:r>
            <a:endParaRPr kumimoji="0" lang="en-CA"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endParaRPr>
          </a:p>
        </p:txBody>
      </p:sp>
      <p:sp>
        <p:nvSpPr>
          <p:cNvPr id="3" name="Text Placeholder 2">
            <a:extLst>
              <a:ext uri="{FF2B5EF4-FFF2-40B4-BE49-F238E27FC236}">
                <a16:creationId xmlns:a16="http://schemas.microsoft.com/office/drawing/2014/main" id="{54166A14-079E-F041-A091-A40A4157519C}"/>
              </a:ext>
            </a:extLst>
          </p:cNvPr>
          <p:cNvSpPr>
            <a:spLocks noGrp="1"/>
          </p:cNvSpPr>
          <p:nvPr>
            <p:ph type="body" sz="quarter" idx="12"/>
          </p:nvPr>
        </p:nvSpPr>
        <p:spPr>
          <a:xfrm>
            <a:off x="533400" y="1066800"/>
            <a:ext cx="8031162" cy="1658916"/>
          </a:xfrm>
        </p:spPr>
        <p:txBody>
          <a:bodyPr/>
          <a:lstStyle/>
          <a:p>
            <a:pPr marL="0" indent="0">
              <a:buFont typeface="Arial" panose="020B0604020202020204" pitchFamily="34" charset="0"/>
              <a:buNone/>
            </a:pPr>
            <a:r>
              <a:rPr lang="en-GB" b="1" dirty="0">
                <a:solidFill>
                  <a:schemeClr val="accent1"/>
                </a:solidFill>
                <a:latin typeface="Arial" panose="020B0604020202020204" pitchFamily="34" charset="0"/>
                <a:cs typeface="Arial" panose="020B0604020202020204" pitchFamily="34" charset="0"/>
              </a:rPr>
              <a:t>Drugs in sport</a:t>
            </a:r>
          </a:p>
          <a:p>
            <a:pPr defTabSz="914400"/>
            <a:endParaRPr lang="en-GB" b="1" dirty="0">
              <a:solidFill>
                <a:srgbClr val="233588"/>
              </a:solidFill>
            </a:endParaRPr>
          </a:p>
          <a:p>
            <a:pPr marL="0" indent="0">
              <a:lnSpc>
                <a:spcPct val="90000"/>
              </a:lnSpc>
              <a:buNone/>
            </a:pPr>
            <a:r>
              <a:rPr lang="en-US" dirty="0">
                <a:latin typeface="Arial" panose="020B0604020202020204" pitchFamily="34" charset="0"/>
                <a:cs typeface="Arial" panose="020B0604020202020204" pitchFamily="34" charset="0"/>
              </a:rPr>
              <a:t>Research:</a:t>
            </a:r>
          </a:p>
          <a:p>
            <a:pPr marL="0" indent="0">
              <a:lnSpc>
                <a:spcPct val="90000"/>
              </a:lnSpc>
              <a:buNone/>
            </a:pPr>
            <a:endParaRPr lang="en-US" dirty="0">
              <a:latin typeface="Arial" panose="020B0604020202020204" pitchFamily="34" charset="0"/>
              <a:cs typeface="Arial" panose="020B0604020202020204" pitchFamily="34" charset="0"/>
            </a:endParaRPr>
          </a:p>
          <a:p>
            <a:pPr marL="285750" indent="-285750">
              <a:lnSpc>
                <a:spcPct val="90000"/>
              </a:lnSpc>
              <a:buFont typeface="Arial" panose="020B0604020202020204" pitchFamily="34" charset="0"/>
              <a:buChar char="•"/>
            </a:pPr>
            <a:r>
              <a:rPr lang="en-US" dirty="0">
                <a:latin typeface="Arial" panose="020B0604020202020204" pitchFamily="34" charset="0"/>
                <a:cs typeface="Arial" panose="020B0604020202020204" pitchFamily="34" charset="0"/>
              </a:rPr>
              <a:t>Drug offences by elite performers</a:t>
            </a:r>
          </a:p>
          <a:p>
            <a:pPr marL="285750" indent="-285750">
              <a:lnSpc>
                <a:spcPct val="90000"/>
              </a:lnSpc>
              <a:buFont typeface="Arial" panose="020B0604020202020204" pitchFamily="34" charset="0"/>
              <a:buChar char="•"/>
            </a:pPr>
            <a:r>
              <a:rPr lang="en-US" dirty="0">
                <a:latin typeface="Arial" panose="020B0604020202020204" pitchFamily="34" charset="0"/>
                <a:cs typeface="Arial" panose="020B0604020202020204" pitchFamily="34" charset="0"/>
              </a:rPr>
              <a:t>Impact of drug taking on the reputation of sport</a:t>
            </a:r>
          </a:p>
          <a:p>
            <a:pPr marL="285750" indent="-285750">
              <a:lnSpc>
                <a:spcPct val="90000"/>
              </a:lnSpc>
              <a:buFont typeface="Arial" panose="020B0604020202020204" pitchFamily="34" charset="0"/>
              <a:buChar char="•"/>
            </a:pPr>
            <a:r>
              <a:rPr lang="en-US" dirty="0">
                <a:latin typeface="Arial" panose="020B0604020202020204" pitchFamily="34" charset="0"/>
                <a:cs typeface="Arial" panose="020B0604020202020204" pitchFamily="34" charset="0"/>
              </a:rPr>
              <a:t>Ethical issues related to drug taking.</a:t>
            </a:r>
          </a:p>
        </p:txBody>
      </p:sp>
      <p:sp>
        <p:nvSpPr>
          <p:cNvPr id="7" name="TextBox 6">
            <a:extLst>
              <a:ext uri="{FF2B5EF4-FFF2-40B4-BE49-F238E27FC236}">
                <a16:creationId xmlns:a16="http://schemas.microsoft.com/office/drawing/2014/main" id="{95D9D28F-3460-EE41-9159-662DFCDC23B9}"/>
              </a:ext>
            </a:extLst>
          </p:cNvPr>
          <p:cNvSpPr txBox="1"/>
          <p:nvPr/>
        </p:nvSpPr>
        <p:spPr>
          <a:xfrm>
            <a:off x="612000" y="4032000"/>
            <a:ext cx="5118720" cy="430887"/>
          </a:xfrm>
          <a:prstGeom prst="rect">
            <a:avLst/>
          </a:prstGeom>
        </p:spPr>
        <p:txBody>
          <a:bodyPr vert="horz" wrap="square" lIns="0" tIns="0" rIns="0" bIns="0" rtlCol="0">
            <a:spAutoFit/>
          </a:bodyPr>
          <a:lstStyle/>
          <a:p>
            <a:pPr marL="12700"/>
            <a:r>
              <a:rPr lang="en-GB" sz="1400" b="1" dirty="0">
                <a:solidFill>
                  <a:schemeClr val="accent1"/>
                </a:solidFill>
                <a:latin typeface="Arial" panose="020B0604020202020204" pitchFamily="34" charset="0"/>
                <a:cs typeface="Arial" panose="020B0604020202020204" pitchFamily="34" charset="0"/>
              </a:rPr>
              <a:t>TASK: </a:t>
            </a:r>
            <a:r>
              <a:rPr lang="en-GB" sz="1400" b="1" dirty="0">
                <a:solidFill>
                  <a:schemeClr val="tx2"/>
                </a:solidFill>
                <a:latin typeface="Arial" panose="020B0604020202020204" pitchFamily="34" charset="0"/>
                <a:cs typeface="Arial" panose="020B0604020202020204" pitchFamily="34" charset="0"/>
              </a:rPr>
              <a:t>Identify an athlete, what substance they were caught using and what were the implications – bans/fines, etc. </a:t>
            </a:r>
          </a:p>
        </p:txBody>
      </p:sp>
      <p:sp>
        <p:nvSpPr>
          <p:cNvPr id="5" name="Rectangle 4">
            <a:extLst>
              <a:ext uri="{FF2B5EF4-FFF2-40B4-BE49-F238E27FC236}">
                <a16:creationId xmlns:a16="http://schemas.microsoft.com/office/drawing/2014/main" id="{1025DC2C-0845-6940-A48C-DE3541C15455}"/>
              </a:ext>
              <a:ext uri="{C183D7F6-B498-43B3-948B-1728B52AA6E4}">
                <adec:decorative xmlns:adec="http://schemas.microsoft.com/office/drawing/2017/decorative" val="1"/>
              </a:ext>
            </a:extLst>
          </p:cNvPr>
          <p:cNvSpPr/>
          <p:nvPr/>
        </p:nvSpPr>
        <p:spPr>
          <a:xfrm>
            <a:off x="533398" y="3960000"/>
            <a:ext cx="5197322" cy="558000"/>
          </a:xfrm>
          <a:prstGeom prst="rect">
            <a:avLst/>
          </a:prstGeom>
          <a:noFill/>
          <a:ln w="6350">
            <a:solidFill>
              <a:srgbClr val="233588"/>
            </a:solidFill>
          </a:ln>
        </p:spPr>
        <p:txBody>
          <a:bodyPr wrap="square" lIns="0" tIns="0" rIns="0" bIns="0" rtlCol="0" anchor="ctr"/>
          <a:lstStyle/>
          <a:p>
            <a:pPr marL="12700" algn="l"/>
            <a:endParaRPr lang="en-GB" sz="1400" b="1" dirty="0">
              <a:latin typeface="+mj-lt"/>
            </a:endParaRPr>
          </a:p>
        </p:txBody>
      </p:sp>
    </p:spTree>
    <p:extLst>
      <p:ext uri="{BB962C8B-B14F-4D97-AF65-F5344CB8AC3E}">
        <p14:creationId xmlns:p14="http://schemas.microsoft.com/office/powerpoint/2010/main" val="28378724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F053E6-FC28-3343-A190-9F3C711C2E3E}"/>
              </a:ext>
            </a:extLst>
          </p:cNvPr>
          <p:cNvSpPr>
            <a:spLocks noGrp="1"/>
          </p:cNvSpPr>
          <p:nvPr>
            <p:ph type="title" idx="4294967295"/>
          </p:nvPr>
        </p:nvSpPr>
        <p:spPr bwMode="auto">
          <a:xfrm>
            <a:off x="533400" y="166450"/>
            <a:ext cx="8575104" cy="67710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t>Learning outcome 3 – understand the importance of hosting </a:t>
            </a:r>
            <a:b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br>
            <a: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t>major sporting events</a:t>
            </a:r>
            <a:endParaRPr kumimoji="0" lang="en-CA"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endParaRPr>
          </a:p>
        </p:txBody>
      </p:sp>
      <p:sp>
        <p:nvSpPr>
          <p:cNvPr id="3" name="Text Placeholder 2">
            <a:extLst>
              <a:ext uri="{FF2B5EF4-FFF2-40B4-BE49-F238E27FC236}">
                <a16:creationId xmlns:a16="http://schemas.microsoft.com/office/drawing/2014/main" id="{54166A14-079E-F041-A091-A40A4157519C}"/>
              </a:ext>
            </a:extLst>
          </p:cNvPr>
          <p:cNvSpPr>
            <a:spLocks noGrp="1"/>
          </p:cNvSpPr>
          <p:nvPr>
            <p:ph type="body" sz="quarter" idx="12"/>
          </p:nvPr>
        </p:nvSpPr>
        <p:spPr>
          <a:xfrm>
            <a:off x="533400" y="1066800"/>
            <a:ext cx="8031162" cy="1658916"/>
          </a:xfrm>
        </p:spPr>
        <p:txBody>
          <a:bodyPr/>
          <a:lstStyle/>
          <a:p>
            <a:pPr marL="0" indent="0">
              <a:buFont typeface="Arial" panose="020B0604020202020204" pitchFamily="34" charset="0"/>
              <a:buNone/>
            </a:pPr>
            <a:r>
              <a:rPr lang="en-GB" b="1" dirty="0">
                <a:solidFill>
                  <a:srgbClr val="233588"/>
                </a:solidFill>
                <a:latin typeface="Arial" panose="020B0604020202020204" pitchFamily="34" charset="0"/>
                <a:cs typeface="Arial" panose="020B0604020202020204" pitchFamily="34" charset="0"/>
              </a:rPr>
              <a:t>Importance of hosting major sporting events</a:t>
            </a:r>
          </a:p>
          <a:p>
            <a:pPr defTabSz="914400"/>
            <a:endParaRPr lang="en-GB" b="1" dirty="0">
              <a:solidFill>
                <a:srgbClr val="233588"/>
              </a:solidFill>
            </a:endParaRPr>
          </a:p>
          <a:p>
            <a:pPr marL="0" indent="0">
              <a:lnSpc>
                <a:spcPct val="90000"/>
              </a:lnSpc>
              <a:buNone/>
            </a:pPr>
            <a:r>
              <a:rPr lang="en-US" b="1" dirty="0">
                <a:latin typeface="Arial" panose="020B0604020202020204" pitchFamily="34" charset="0"/>
                <a:cs typeface="Arial" panose="020B0604020202020204" pitchFamily="34" charset="0"/>
              </a:rPr>
              <a:t>Features of events</a:t>
            </a:r>
          </a:p>
          <a:p>
            <a:pPr marL="0" indent="0">
              <a:lnSpc>
                <a:spcPct val="90000"/>
              </a:lnSpc>
              <a:buNone/>
            </a:pPr>
            <a:endParaRPr lang="en-US" b="1" dirty="0">
              <a:latin typeface="Arial" panose="020B0604020202020204" pitchFamily="34" charset="0"/>
              <a:cs typeface="Arial" panose="020B0604020202020204" pitchFamily="34" charset="0"/>
            </a:endParaRPr>
          </a:p>
          <a:p>
            <a:pPr marL="285750" indent="-285750">
              <a:lnSpc>
                <a:spcPct val="90000"/>
              </a:lnSpc>
              <a:buFont typeface="Arial" panose="020B0604020202020204" pitchFamily="34" charset="0"/>
              <a:buChar char="•"/>
            </a:pPr>
            <a:r>
              <a:rPr lang="en-US" dirty="0">
                <a:latin typeface="Arial" panose="020B0604020202020204" pitchFamily="34" charset="0"/>
                <a:cs typeface="Arial" panose="020B0604020202020204" pitchFamily="34" charset="0"/>
              </a:rPr>
              <a:t>One-off – Only happen once in a generation in any certain city e.g. the Olympics</a:t>
            </a:r>
          </a:p>
          <a:p>
            <a:pPr marL="285750" indent="-285750">
              <a:lnSpc>
                <a:spcPct val="90000"/>
              </a:lnSpc>
              <a:buFont typeface="Arial" panose="020B0604020202020204" pitchFamily="34" charset="0"/>
              <a:buChar char="•"/>
            </a:pPr>
            <a:r>
              <a:rPr lang="en-US" dirty="0">
                <a:latin typeface="Arial" panose="020B0604020202020204" pitchFamily="34" charset="0"/>
                <a:cs typeface="Arial" panose="020B0604020202020204" pitchFamily="34" charset="0"/>
              </a:rPr>
              <a:t>Regular – Annual event, different cities e.g. UEFA Champions League Final</a:t>
            </a:r>
          </a:p>
          <a:p>
            <a:pPr marL="285750" indent="-285750">
              <a:lnSpc>
                <a:spcPct val="90000"/>
              </a:lnSpc>
              <a:buFont typeface="Arial" panose="020B0604020202020204" pitchFamily="34" charset="0"/>
              <a:buChar char="•"/>
            </a:pPr>
            <a:r>
              <a:rPr lang="en-US" dirty="0">
                <a:latin typeface="Arial" panose="020B0604020202020204" pitchFamily="34" charset="0"/>
                <a:cs typeface="Arial" panose="020B0604020202020204" pitchFamily="34" charset="0"/>
              </a:rPr>
              <a:t>Regular and recurring – Annual and in same venue e.g. Wimbledon.</a:t>
            </a:r>
          </a:p>
        </p:txBody>
      </p:sp>
      <p:pic>
        <p:nvPicPr>
          <p:cNvPr id="7" name="Picture Placeholder 12" descr="Olympic rings">
            <a:extLst>
              <a:ext uri="{FF2B5EF4-FFF2-40B4-BE49-F238E27FC236}">
                <a16:creationId xmlns:a16="http://schemas.microsoft.com/office/drawing/2014/main" id="{7934ACE1-4101-9D4D-B8F7-A9456F6550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6100" y="3074850"/>
            <a:ext cx="2161689" cy="1440000"/>
          </a:xfrm>
          <a:prstGeom prst="rect">
            <a:avLst/>
          </a:prstGeom>
        </p:spPr>
      </p:pic>
      <p:pic>
        <p:nvPicPr>
          <p:cNvPr id="8" name="Picture Placeholder 13" descr="UEFA Champions League flag">
            <a:extLst>
              <a:ext uri="{FF2B5EF4-FFF2-40B4-BE49-F238E27FC236}">
                <a16:creationId xmlns:a16="http://schemas.microsoft.com/office/drawing/2014/main" id="{C0019C65-14DA-9D48-A6B4-DC67A68E0E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92845" y="3074850"/>
            <a:ext cx="2160000" cy="1440000"/>
          </a:xfrm>
          <a:prstGeom prst="rect">
            <a:avLst/>
          </a:prstGeom>
        </p:spPr>
      </p:pic>
      <p:pic>
        <p:nvPicPr>
          <p:cNvPr id="9" name="Picture Placeholder 16" descr="Wimbledon centre court">
            <a:extLst>
              <a:ext uri="{FF2B5EF4-FFF2-40B4-BE49-F238E27FC236}">
                <a16:creationId xmlns:a16="http://schemas.microsoft.com/office/drawing/2014/main" id="{EA31FBB2-D2F2-CE4A-8A92-E1FC183896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37900" y="3074850"/>
            <a:ext cx="2160000" cy="1440000"/>
          </a:xfrm>
          <a:prstGeom prst="rect">
            <a:avLst/>
          </a:prstGeom>
        </p:spPr>
      </p:pic>
    </p:spTree>
    <p:extLst>
      <p:ext uri="{BB962C8B-B14F-4D97-AF65-F5344CB8AC3E}">
        <p14:creationId xmlns:p14="http://schemas.microsoft.com/office/powerpoint/2010/main" val="3985592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F053E6-FC28-3343-A190-9F3C711C2E3E}"/>
              </a:ext>
            </a:extLst>
          </p:cNvPr>
          <p:cNvSpPr>
            <a:spLocks noGrp="1"/>
          </p:cNvSpPr>
          <p:nvPr>
            <p:ph type="title" idx="4294967295"/>
          </p:nvPr>
        </p:nvSpPr>
        <p:spPr bwMode="auto">
          <a:xfrm>
            <a:off x="533398" y="160196"/>
            <a:ext cx="8575104" cy="67710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t>Learning outcome 3 – understand the importance of hosting </a:t>
            </a:r>
            <a:b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br>
            <a: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t>major sporting events</a:t>
            </a:r>
            <a:endParaRPr kumimoji="0" lang="en-CA"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endParaRPr>
          </a:p>
        </p:txBody>
      </p:sp>
      <p:sp>
        <p:nvSpPr>
          <p:cNvPr id="3" name="Text Placeholder 2">
            <a:extLst>
              <a:ext uri="{FF2B5EF4-FFF2-40B4-BE49-F238E27FC236}">
                <a16:creationId xmlns:a16="http://schemas.microsoft.com/office/drawing/2014/main" id="{54166A14-079E-F041-A091-A40A4157519C}"/>
              </a:ext>
            </a:extLst>
          </p:cNvPr>
          <p:cNvSpPr>
            <a:spLocks noGrp="1"/>
          </p:cNvSpPr>
          <p:nvPr>
            <p:ph type="body" sz="quarter" idx="12"/>
          </p:nvPr>
        </p:nvSpPr>
        <p:spPr>
          <a:xfrm>
            <a:off x="533400" y="1066800"/>
            <a:ext cx="6054824" cy="215444"/>
          </a:xfrm>
        </p:spPr>
        <p:txBody>
          <a:bodyPr/>
          <a:lstStyle/>
          <a:p>
            <a:pPr marL="0" indent="0">
              <a:buFont typeface="Arial" panose="020B0604020202020204" pitchFamily="34" charset="0"/>
              <a:buNone/>
            </a:pPr>
            <a:r>
              <a:rPr lang="en-GB" b="1" dirty="0">
                <a:solidFill>
                  <a:srgbClr val="233588"/>
                </a:solidFill>
                <a:latin typeface="Arial" panose="020B0604020202020204" pitchFamily="34" charset="0"/>
                <a:cs typeface="Arial" panose="020B0604020202020204" pitchFamily="34" charset="0"/>
              </a:rPr>
              <a:t>Importance of hosting major sporting events</a:t>
            </a:r>
          </a:p>
        </p:txBody>
      </p:sp>
      <p:sp>
        <p:nvSpPr>
          <p:cNvPr id="13" name="TextBox 12">
            <a:extLst>
              <a:ext uri="{FF2B5EF4-FFF2-40B4-BE49-F238E27FC236}">
                <a16:creationId xmlns:a16="http://schemas.microsoft.com/office/drawing/2014/main" id="{28AEA5FF-B26D-8541-9F00-BD2DF805DEEF}"/>
              </a:ext>
            </a:extLst>
          </p:cNvPr>
          <p:cNvSpPr txBox="1"/>
          <p:nvPr/>
        </p:nvSpPr>
        <p:spPr>
          <a:xfrm>
            <a:off x="623649" y="1620000"/>
            <a:ext cx="4524415" cy="1508105"/>
          </a:xfrm>
          <a:prstGeom prst="rect">
            <a:avLst/>
          </a:prstGeom>
        </p:spPr>
        <p:txBody>
          <a:bodyPr vert="horz" wrap="square" lIns="0" tIns="0" rIns="0" bIns="0" rtlCol="0">
            <a:spAutoFit/>
          </a:bodyPr>
          <a:lstStyle/>
          <a:p>
            <a:pPr marL="0" indent="0">
              <a:buNone/>
            </a:pPr>
            <a:r>
              <a:rPr lang="en-GB" sz="1400" b="1" dirty="0">
                <a:solidFill>
                  <a:srgbClr val="233588"/>
                </a:solidFill>
                <a:latin typeface="Arial" panose="020B0604020202020204" pitchFamily="34" charset="0"/>
                <a:cs typeface="Arial" panose="020B0604020202020204" pitchFamily="34" charset="0"/>
              </a:rPr>
              <a:t>TASK: </a:t>
            </a:r>
            <a:r>
              <a:rPr lang="en-GB" sz="1400" dirty="0">
                <a:solidFill>
                  <a:schemeClr val="tx2"/>
                </a:solidFill>
                <a:latin typeface="Arial" panose="020B0604020202020204" pitchFamily="34" charset="0"/>
                <a:cs typeface="Arial" panose="020B0604020202020204" pitchFamily="34" charset="0"/>
              </a:rPr>
              <a:t>Features of events – write some more examples of each type of event (remember to check how often they happen and if the venue changes).</a:t>
            </a:r>
            <a:r>
              <a:rPr lang="en-US" sz="1400" dirty="0">
                <a:solidFill>
                  <a:schemeClr val="tx2"/>
                </a:solidFill>
                <a:latin typeface="Arial" panose="020B0604020202020204" pitchFamily="34" charset="0"/>
                <a:cs typeface="Arial" panose="020B0604020202020204" pitchFamily="34" charset="0"/>
              </a:rPr>
              <a:t> </a:t>
            </a:r>
          </a:p>
          <a:p>
            <a:pPr marL="0" indent="0">
              <a:buNone/>
            </a:pPr>
            <a:endParaRPr lang="en-US" sz="1400"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solidFill>
                  <a:schemeClr val="tx2"/>
                </a:solidFill>
                <a:latin typeface="Arial" panose="020B0604020202020204" pitchFamily="34" charset="0"/>
                <a:cs typeface="Arial" panose="020B0604020202020204" pitchFamily="34" charset="0"/>
              </a:rPr>
              <a:t>One-off –</a:t>
            </a:r>
          </a:p>
          <a:p>
            <a:pPr marL="285750" indent="-285750">
              <a:buFont typeface="Arial" panose="020B0604020202020204" pitchFamily="34" charset="0"/>
              <a:buChar char="•"/>
            </a:pPr>
            <a:r>
              <a:rPr lang="en-US" sz="1400" dirty="0">
                <a:solidFill>
                  <a:schemeClr val="tx2"/>
                </a:solidFill>
                <a:latin typeface="Arial" panose="020B0604020202020204" pitchFamily="34" charset="0"/>
                <a:cs typeface="Arial" panose="020B0604020202020204" pitchFamily="34" charset="0"/>
              </a:rPr>
              <a:t>Regular – </a:t>
            </a:r>
          </a:p>
          <a:p>
            <a:pPr marL="285750" indent="-285750">
              <a:buFont typeface="Arial" panose="020B0604020202020204" pitchFamily="34" charset="0"/>
              <a:buChar char="•"/>
            </a:pPr>
            <a:r>
              <a:rPr lang="en-US" sz="1400" dirty="0">
                <a:solidFill>
                  <a:schemeClr val="tx2"/>
                </a:solidFill>
                <a:latin typeface="Arial" panose="020B0604020202020204" pitchFamily="34" charset="0"/>
                <a:cs typeface="Arial" panose="020B0604020202020204" pitchFamily="34" charset="0"/>
              </a:rPr>
              <a:t>Regular and Recurring – </a:t>
            </a:r>
            <a:endParaRPr lang="en-GB" sz="1400" dirty="0">
              <a:solidFill>
                <a:schemeClr val="tx2"/>
              </a:solidFill>
              <a:latin typeface="Arial" panose="020B0604020202020204" pitchFamily="34" charset="0"/>
              <a:cs typeface="Arial" panose="020B0604020202020204" pitchFamily="34" charset="0"/>
            </a:endParaRPr>
          </a:p>
        </p:txBody>
      </p:sp>
      <p:pic>
        <p:nvPicPr>
          <p:cNvPr id="10" name="Picture Placeholder 17" descr="Motor racing">
            <a:extLst>
              <a:ext uri="{FF2B5EF4-FFF2-40B4-BE49-F238E27FC236}">
                <a16:creationId xmlns:a16="http://schemas.microsoft.com/office/drawing/2014/main" id="{BF31BC91-95CA-CE42-ADF3-91C186C63DD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351500" y="1066800"/>
            <a:ext cx="2246400" cy="1440000"/>
          </a:xfrm>
          <a:prstGeom prst="rect">
            <a:avLst/>
          </a:prstGeom>
          <a:noFill/>
        </p:spPr>
      </p:pic>
      <p:pic>
        <p:nvPicPr>
          <p:cNvPr id="11" name="Picture Placeholder 15" descr="Playing golf">
            <a:extLst>
              <a:ext uri="{FF2B5EF4-FFF2-40B4-BE49-F238E27FC236}">
                <a16:creationId xmlns:a16="http://schemas.microsoft.com/office/drawing/2014/main" id="{42D1FFF8-730D-2B44-B569-D977B8E354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52219" y="3074850"/>
            <a:ext cx="2245681" cy="1440000"/>
          </a:xfrm>
          <a:prstGeom prst="rect">
            <a:avLst/>
          </a:prstGeom>
        </p:spPr>
      </p:pic>
      <p:sp>
        <p:nvSpPr>
          <p:cNvPr id="12" name="Rectangle 11">
            <a:extLst>
              <a:ext uri="{FF2B5EF4-FFF2-40B4-BE49-F238E27FC236}">
                <a16:creationId xmlns:a16="http://schemas.microsoft.com/office/drawing/2014/main" id="{28A7D6D3-D504-934C-A9A2-6DAA5FA83453}"/>
              </a:ext>
              <a:ext uri="{C183D7F6-B498-43B3-948B-1728B52AA6E4}">
                <adec:decorative xmlns:adec="http://schemas.microsoft.com/office/drawing/2017/decorative" val="1"/>
              </a:ext>
            </a:extLst>
          </p:cNvPr>
          <p:cNvSpPr/>
          <p:nvPr/>
        </p:nvSpPr>
        <p:spPr>
          <a:xfrm>
            <a:off x="533398" y="1548000"/>
            <a:ext cx="4644000" cy="1655999"/>
          </a:xfrm>
          <a:prstGeom prst="rect">
            <a:avLst/>
          </a:prstGeom>
          <a:noFill/>
          <a:ln w="6350">
            <a:solidFill>
              <a:srgbClr val="233588"/>
            </a:solidFill>
          </a:ln>
        </p:spPr>
        <p:txBody>
          <a:bodyPr wrap="square" lIns="0" tIns="0" rIns="0" bIns="0" rtlCol="0" anchor="ctr"/>
          <a:lstStyle/>
          <a:p>
            <a:pPr marL="12700" algn="l"/>
            <a:endParaRPr lang="en-GB" sz="1400" b="1" dirty="0">
              <a:latin typeface="+mj-lt"/>
            </a:endParaRPr>
          </a:p>
        </p:txBody>
      </p:sp>
    </p:spTree>
    <p:extLst>
      <p:ext uri="{BB962C8B-B14F-4D97-AF65-F5344CB8AC3E}">
        <p14:creationId xmlns:p14="http://schemas.microsoft.com/office/powerpoint/2010/main" val="35357406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F053E6-FC28-3343-A190-9F3C711C2E3E}"/>
              </a:ext>
            </a:extLst>
          </p:cNvPr>
          <p:cNvSpPr>
            <a:spLocks noGrp="1"/>
          </p:cNvSpPr>
          <p:nvPr>
            <p:ph type="title" idx="4294967295"/>
          </p:nvPr>
        </p:nvSpPr>
        <p:spPr bwMode="auto">
          <a:xfrm>
            <a:off x="533398" y="166450"/>
            <a:ext cx="8575104" cy="67710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t>Learning outcome 3 – understand the importance of hosting </a:t>
            </a:r>
            <a:b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br>
            <a: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t>major sporting events</a:t>
            </a:r>
            <a:endParaRPr kumimoji="0" lang="en-CA"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endParaRPr>
          </a:p>
        </p:txBody>
      </p:sp>
      <p:sp>
        <p:nvSpPr>
          <p:cNvPr id="3" name="Text Placeholder 2">
            <a:extLst>
              <a:ext uri="{FF2B5EF4-FFF2-40B4-BE49-F238E27FC236}">
                <a16:creationId xmlns:a16="http://schemas.microsoft.com/office/drawing/2014/main" id="{54166A14-079E-F041-A091-A40A4157519C}"/>
              </a:ext>
            </a:extLst>
          </p:cNvPr>
          <p:cNvSpPr>
            <a:spLocks noGrp="1"/>
          </p:cNvSpPr>
          <p:nvPr>
            <p:ph type="body" sz="quarter" idx="12"/>
          </p:nvPr>
        </p:nvSpPr>
        <p:spPr>
          <a:xfrm>
            <a:off x="533400" y="1066800"/>
            <a:ext cx="6054824" cy="215444"/>
          </a:xfrm>
        </p:spPr>
        <p:txBody>
          <a:bodyPr/>
          <a:lstStyle/>
          <a:p>
            <a:pPr marL="0" indent="0">
              <a:buFont typeface="Arial" panose="020B0604020202020204" pitchFamily="34" charset="0"/>
              <a:buNone/>
            </a:pPr>
            <a:r>
              <a:rPr lang="en-GB" b="1" dirty="0">
                <a:solidFill>
                  <a:srgbClr val="233588"/>
                </a:solidFill>
                <a:latin typeface="Arial" panose="020B0604020202020204" pitchFamily="34" charset="0"/>
                <a:cs typeface="Arial" panose="020B0604020202020204" pitchFamily="34" charset="0"/>
              </a:rPr>
              <a:t>Hosting major sporting events</a:t>
            </a:r>
          </a:p>
        </p:txBody>
      </p:sp>
      <p:sp>
        <p:nvSpPr>
          <p:cNvPr id="12" name="Rectangle 11">
            <a:extLst>
              <a:ext uri="{FF2B5EF4-FFF2-40B4-BE49-F238E27FC236}">
                <a16:creationId xmlns:a16="http://schemas.microsoft.com/office/drawing/2014/main" id="{28A7D6D3-D504-934C-A9A2-6DAA5FA83453}"/>
              </a:ext>
              <a:ext uri="{C183D7F6-B498-43B3-948B-1728B52AA6E4}">
                <adec:decorative xmlns:adec="http://schemas.microsoft.com/office/drawing/2017/decorative" val="1"/>
              </a:ext>
            </a:extLst>
          </p:cNvPr>
          <p:cNvSpPr/>
          <p:nvPr/>
        </p:nvSpPr>
        <p:spPr>
          <a:xfrm>
            <a:off x="533398" y="1547998"/>
            <a:ext cx="5472000" cy="2682000"/>
          </a:xfrm>
          <a:prstGeom prst="rect">
            <a:avLst/>
          </a:prstGeom>
          <a:noFill/>
          <a:ln w="6350">
            <a:solidFill>
              <a:srgbClr val="233588"/>
            </a:solidFill>
          </a:ln>
        </p:spPr>
        <p:txBody>
          <a:bodyPr wrap="square" lIns="0" tIns="0" rIns="0" bIns="0" rtlCol="0" anchor="ctr"/>
          <a:lstStyle/>
          <a:p>
            <a:pPr marL="12700" algn="l"/>
            <a:endParaRPr lang="en-GB" sz="1400" b="1" dirty="0">
              <a:latin typeface="+mj-lt"/>
            </a:endParaRPr>
          </a:p>
        </p:txBody>
      </p:sp>
      <p:sp>
        <p:nvSpPr>
          <p:cNvPr id="13" name="TextBox 12">
            <a:extLst>
              <a:ext uri="{FF2B5EF4-FFF2-40B4-BE49-F238E27FC236}">
                <a16:creationId xmlns:a16="http://schemas.microsoft.com/office/drawing/2014/main" id="{28AEA5FF-B26D-8541-9F00-BD2DF805DEEF}"/>
              </a:ext>
            </a:extLst>
          </p:cNvPr>
          <p:cNvSpPr txBox="1"/>
          <p:nvPr/>
        </p:nvSpPr>
        <p:spPr>
          <a:xfrm>
            <a:off x="623649" y="1620000"/>
            <a:ext cx="5316503" cy="2585323"/>
          </a:xfrm>
          <a:prstGeom prst="rect">
            <a:avLst/>
          </a:prstGeom>
        </p:spPr>
        <p:txBody>
          <a:bodyPr vert="horz" wrap="square" lIns="0" tIns="0" rIns="0" bIns="0" rtlCol="0">
            <a:spAutoFit/>
          </a:bodyPr>
          <a:lstStyle/>
          <a:p>
            <a:pPr marL="0" indent="0">
              <a:buNone/>
            </a:pPr>
            <a:r>
              <a:rPr lang="en-GB" sz="1400" b="1" dirty="0">
                <a:solidFill>
                  <a:srgbClr val="233588"/>
                </a:solidFill>
                <a:latin typeface="Arial" panose="020B0604020202020204" pitchFamily="34" charset="0"/>
                <a:cs typeface="Arial" panose="020B0604020202020204" pitchFamily="34" charset="0"/>
              </a:rPr>
              <a:t>TASK: </a:t>
            </a:r>
            <a:r>
              <a:rPr lang="en-GB" sz="1400" dirty="0">
                <a:solidFill>
                  <a:schemeClr val="tx2"/>
                </a:solidFill>
                <a:latin typeface="Arial" panose="020B0604020202020204" pitchFamily="34" charset="0"/>
                <a:cs typeface="Arial" panose="020B0604020202020204" pitchFamily="34" charset="0"/>
              </a:rPr>
              <a:t>What else needs to be considered?</a:t>
            </a:r>
          </a:p>
          <a:p>
            <a:pPr marL="0" indent="0">
              <a:buNone/>
            </a:pPr>
            <a:endParaRPr lang="en-GB" sz="1400"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solidFill>
                  <a:schemeClr val="tx2"/>
                </a:solidFill>
                <a:latin typeface="Arial" panose="020B0604020202020204" pitchFamily="34" charset="0"/>
                <a:cs typeface="Arial" panose="020B0604020202020204" pitchFamily="34" charset="0"/>
              </a:rPr>
              <a:t>Investment</a:t>
            </a:r>
          </a:p>
          <a:p>
            <a:pPr marL="285750" indent="-285750">
              <a:buFont typeface="Arial" panose="020B0604020202020204" pitchFamily="34" charset="0"/>
              <a:buChar char="•"/>
            </a:pPr>
            <a:r>
              <a:rPr lang="en-GB" sz="1400" dirty="0">
                <a:solidFill>
                  <a:schemeClr val="tx2"/>
                </a:solidFill>
                <a:latin typeface="Arial" panose="020B0604020202020204" pitchFamily="34" charset="0"/>
                <a:cs typeface="Arial" panose="020B0604020202020204" pitchFamily="34" charset="0"/>
              </a:rPr>
              <a:t>Legacy</a:t>
            </a:r>
          </a:p>
          <a:p>
            <a:pPr marL="576000" lvl="1" indent="-285750">
              <a:buSzPct val="50000"/>
              <a:buFont typeface="Courier New" panose="02070309020205020404" pitchFamily="49" charset="0"/>
              <a:buChar char="o"/>
            </a:pPr>
            <a:r>
              <a:rPr lang="en-GB" sz="1400" dirty="0">
                <a:solidFill>
                  <a:schemeClr val="tx2"/>
                </a:solidFill>
                <a:latin typeface="Arial" panose="020B0604020202020204" pitchFamily="34" charset="0"/>
                <a:cs typeface="Arial" panose="020B0604020202020204" pitchFamily="34" charset="0"/>
              </a:rPr>
              <a:t>Sporting</a:t>
            </a:r>
          </a:p>
          <a:p>
            <a:pPr marL="576000" lvl="1" indent="-285750">
              <a:buSzPct val="50000"/>
              <a:buFont typeface="Courier New" panose="02070309020205020404" pitchFamily="49" charset="0"/>
              <a:buChar char="o"/>
            </a:pPr>
            <a:r>
              <a:rPr lang="en-GB" sz="1400" dirty="0">
                <a:solidFill>
                  <a:schemeClr val="tx2"/>
                </a:solidFill>
                <a:latin typeface="Arial" panose="020B0604020202020204" pitchFamily="34" charset="0"/>
                <a:cs typeface="Arial" panose="020B0604020202020204" pitchFamily="34" charset="0"/>
              </a:rPr>
              <a:t>Social</a:t>
            </a:r>
          </a:p>
          <a:p>
            <a:pPr marL="576000" lvl="1" indent="-285750">
              <a:buSzPct val="50000"/>
              <a:buFont typeface="Courier New" panose="02070309020205020404" pitchFamily="49" charset="0"/>
              <a:buChar char="o"/>
            </a:pPr>
            <a:r>
              <a:rPr lang="en-GB" sz="1400" dirty="0">
                <a:solidFill>
                  <a:schemeClr val="tx2"/>
                </a:solidFill>
                <a:latin typeface="Arial" panose="020B0604020202020204" pitchFamily="34" charset="0"/>
                <a:cs typeface="Arial" panose="020B0604020202020204" pitchFamily="34" charset="0"/>
              </a:rPr>
              <a:t>Economic</a:t>
            </a:r>
          </a:p>
          <a:p>
            <a:pPr marL="0" indent="0">
              <a:buNone/>
            </a:pPr>
            <a:endParaRPr lang="en-GB" sz="1400" dirty="0">
              <a:solidFill>
                <a:schemeClr val="tx2"/>
              </a:solidFill>
              <a:latin typeface="Arial" panose="020B0604020202020204" pitchFamily="34" charset="0"/>
              <a:cs typeface="Arial" panose="020B0604020202020204" pitchFamily="34" charset="0"/>
            </a:endParaRPr>
          </a:p>
          <a:p>
            <a:pPr marL="0" indent="0">
              <a:buNone/>
            </a:pPr>
            <a:r>
              <a:rPr lang="en-GB" sz="1400" dirty="0">
                <a:solidFill>
                  <a:schemeClr val="tx2"/>
                </a:solidFill>
                <a:latin typeface="Arial" panose="020B0604020202020204" pitchFamily="34" charset="0"/>
                <a:cs typeface="Arial" panose="020B0604020202020204" pitchFamily="34" charset="0"/>
              </a:rPr>
              <a:t>Sports facilities left after the event have both a sporting and social legacy.</a:t>
            </a:r>
          </a:p>
          <a:p>
            <a:pPr marL="0" indent="0">
              <a:buNone/>
            </a:pPr>
            <a:br>
              <a:rPr lang="en-GB" sz="1400" dirty="0">
                <a:solidFill>
                  <a:schemeClr val="tx2"/>
                </a:solidFill>
                <a:latin typeface="Arial" panose="020B0604020202020204" pitchFamily="34" charset="0"/>
                <a:cs typeface="Arial" panose="020B0604020202020204" pitchFamily="34" charset="0"/>
              </a:rPr>
            </a:br>
            <a:r>
              <a:rPr lang="en-GB" sz="1400" dirty="0">
                <a:solidFill>
                  <a:schemeClr val="tx2"/>
                </a:solidFill>
                <a:latin typeface="Arial" panose="020B0604020202020204" pitchFamily="34" charset="0"/>
                <a:cs typeface="Arial" panose="020B0604020202020204" pitchFamily="34" charset="0"/>
              </a:rPr>
              <a:t>What other legacies are left – look at the points above to guide you.</a:t>
            </a:r>
          </a:p>
        </p:txBody>
      </p:sp>
      <p:pic>
        <p:nvPicPr>
          <p:cNvPr id="8" name="Content Placeholder 3" descr="Olympic Stadium London 2012">
            <a:extLst>
              <a:ext uri="{FF2B5EF4-FFF2-40B4-BE49-F238E27FC236}">
                <a16:creationId xmlns:a16="http://schemas.microsoft.com/office/drawing/2014/main" id="{F7EA3408-0575-C643-B89C-C05C7079A20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454881" y="2714850"/>
            <a:ext cx="2143019" cy="1800000"/>
          </a:xfrm>
          <a:prstGeom prst="rect">
            <a:avLst/>
          </a:prstGeom>
          <a:noFill/>
        </p:spPr>
      </p:pic>
    </p:spTree>
    <p:extLst>
      <p:ext uri="{BB962C8B-B14F-4D97-AF65-F5344CB8AC3E}">
        <p14:creationId xmlns:p14="http://schemas.microsoft.com/office/powerpoint/2010/main" val="7839400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F053E6-FC28-3343-A190-9F3C711C2E3E}"/>
              </a:ext>
            </a:extLst>
          </p:cNvPr>
          <p:cNvSpPr>
            <a:spLocks noGrp="1"/>
          </p:cNvSpPr>
          <p:nvPr>
            <p:ph type="title" idx="4294967295"/>
          </p:nvPr>
        </p:nvSpPr>
        <p:spPr bwMode="auto">
          <a:xfrm>
            <a:off x="534901" y="166450"/>
            <a:ext cx="8575104" cy="67710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t>Learning outcome 3 – understand the importance of hosting </a:t>
            </a:r>
            <a:b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br>
            <a: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t>major sporting events</a:t>
            </a:r>
            <a:endParaRPr kumimoji="0" lang="en-CA"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endParaRPr>
          </a:p>
        </p:txBody>
      </p:sp>
      <p:sp>
        <p:nvSpPr>
          <p:cNvPr id="3" name="Text Placeholder 2">
            <a:extLst>
              <a:ext uri="{FF2B5EF4-FFF2-40B4-BE49-F238E27FC236}">
                <a16:creationId xmlns:a16="http://schemas.microsoft.com/office/drawing/2014/main" id="{54166A14-079E-F041-A091-A40A4157519C}"/>
              </a:ext>
            </a:extLst>
          </p:cNvPr>
          <p:cNvSpPr>
            <a:spLocks noGrp="1"/>
          </p:cNvSpPr>
          <p:nvPr>
            <p:ph type="body" sz="quarter" idx="12"/>
          </p:nvPr>
        </p:nvSpPr>
        <p:spPr>
          <a:xfrm>
            <a:off x="533400" y="1066801"/>
            <a:ext cx="8064500" cy="2441053"/>
          </a:xfrm>
        </p:spPr>
        <p:txBody>
          <a:bodyPr numCol="2" spcCol="216000"/>
          <a:lstStyle/>
          <a:p>
            <a:pPr marL="0" indent="0">
              <a:buFont typeface="Arial" panose="020B0604020202020204" pitchFamily="34" charset="0"/>
              <a:buNone/>
            </a:pPr>
            <a:r>
              <a:rPr lang="en-GB" b="1" dirty="0">
                <a:solidFill>
                  <a:srgbClr val="233588"/>
                </a:solidFill>
                <a:latin typeface="Arial" panose="020B0604020202020204" pitchFamily="34" charset="0"/>
                <a:cs typeface="Arial" panose="020B0604020202020204" pitchFamily="34" charset="0"/>
              </a:rPr>
              <a:t>Hosting major sporting events</a:t>
            </a:r>
          </a:p>
          <a:p>
            <a:pPr marL="0" indent="0">
              <a:buFont typeface="Arial" panose="020B0604020202020204" pitchFamily="34" charset="0"/>
              <a:buNone/>
            </a:pPr>
            <a:endParaRPr lang="en-GB" b="1" dirty="0">
              <a:solidFill>
                <a:srgbClr val="233588"/>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Benefits of hosting</a:t>
            </a:r>
          </a:p>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Investment in developing/improving transport system</a:t>
            </a:r>
          </a:p>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Increased direct and indirect tourism</a:t>
            </a:r>
          </a:p>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Commercial benefits (e.g. money from sponsors, external investment which would not otherwise have been attracted)</a:t>
            </a:r>
          </a:p>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Participation may increase in some sports</a:t>
            </a:r>
          </a:p>
          <a:p>
            <a:pPr marL="285750" indent="-285750">
              <a:buFont typeface="Arial" panose="020B0604020202020204" pitchFamily="34" charset="0"/>
              <a:buChar char="•"/>
            </a:pPr>
            <a:endParaRPr lang="en-GB"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Infrastructure/social facilities built can be used by people who live in the area where the events have been held</a:t>
            </a:r>
          </a:p>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Sports facilities will be improved, or new facilities built</a:t>
            </a:r>
          </a:p>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Raise the status of the country/’shop window effect’</a:t>
            </a:r>
          </a:p>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Morale of the country is raised.</a:t>
            </a:r>
          </a:p>
        </p:txBody>
      </p:sp>
    </p:spTree>
    <p:extLst>
      <p:ext uri="{BB962C8B-B14F-4D97-AF65-F5344CB8AC3E}">
        <p14:creationId xmlns:p14="http://schemas.microsoft.com/office/powerpoint/2010/main" val="9843474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F053E6-FC28-3343-A190-9F3C711C2E3E}"/>
              </a:ext>
            </a:extLst>
          </p:cNvPr>
          <p:cNvSpPr>
            <a:spLocks noGrp="1"/>
          </p:cNvSpPr>
          <p:nvPr>
            <p:ph type="title" idx="4294967295"/>
          </p:nvPr>
        </p:nvSpPr>
        <p:spPr bwMode="auto">
          <a:xfrm>
            <a:off x="533400" y="166450"/>
            <a:ext cx="8575104" cy="67710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t>Learning outcome 3 – understand the importance of hosting </a:t>
            </a:r>
            <a:b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br>
            <a: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t>major sporting events</a:t>
            </a:r>
            <a:endParaRPr kumimoji="0" lang="en-CA"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endParaRPr>
          </a:p>
        </p:txBody>
      </p:sp>
      <p:sp>
        <p:nvSpPr>
          <p:cNvPr id="3" name="Text Placeholder 2">
            <a:extLst>
              <a:ext uri="{FF2B5EF4-FFF2-40B4-BE49-F238E27FC236}">
                <a16:creationId xmlns:a16="http://schemas.microsoft.com/office/drawing/2014/main" id="{54166A14-079E-F041-A091-A40A4157519C}"/>
              </a:ext>
            </a:extLst>
          </p:cNvPr>
          <p:cNvSpPr>
            <a:spLocks noGrp="1"/>
          </p:cNvSpPr>
          <p:nvPr>
            <p:ph type="body" sz="quarter" idx="12"/>
          </p:nvPr>
        </p:nvSpPr>
        <p:spPr>
          <a:xfrm>
            <a:off x="533400" y="1066801"/>
            <a:ext cx="8064500" cy="2657077"/>
          </a:xfrm>
        </p:spPr>
        <p:txBody>
          <a:bodyPr numCol="2" spcCol="216000"/>
          <a:lstStyle/>
          <a:p>
            <a:pPr marL="0" indent="0">
              <a:buFont typeface="Arial" panose="020B0604020202020204" pitchFamily="34" charset="0"/>
              <a:buNone/>
            </a:pPr>
            <a:r>
              <a:rPr lang="en-GB" b="1" dirty="0">
                <a:solidFill>
                  <a:srgbClr val="233588"/>
                </a:solidFill>
                <a:latin typeface="Arial" panose="020B0604020202020204" pitchFamily="34" charset="0"/>
                <a:cs typeface="Arial" panose="020B0604020202020204" pitchFamily="34" charset="0"/>
              </a:rPr>
              <a:t>Hosting major sporting events</a:t>
            </a:r>
          </a:p>
          <a:p>
            <a:pPr marL="0" indent="0">
              <a:buFont typeface="Arial" panose="020B0604020202020204" pitchFamily="34" charset="0"/>
              <a:buNone/>
            </a:pPr>
            <a:endParaRPr lang="en-GB" b="1" dirty="0">
              <a:solidFill>
                <a:srgbClr val="233588"/>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Drawbacks of hosting</a:t>
            </a:r>
          </a:p>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Bidding to host can be expensive and you may not be awarded the event</a:t>
            </a:r>
          </a:p>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Event can cost hosts more than it raises in revenue</a:t>
            </a:r>
          </a:p>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Facilities can end up not being used after the event if not planned properly</a:t>
            </a:r>
          </a:p>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Can have negative impact on the status of the country if event runs poorly/is disorganised</a:t>
            </a:r>
          </a:p>
          <a:p>
            <a:pPr marL="285750" indent="-285750">
              <a:buFont typeface="Arial" panose="020B0604020202020204" pitchFamily="34" charset="0"/>
              <a:buChar char="•"/>
            </a:pPr>
            <a:endParaRPr lang="en-GB"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While hosting the event will help to promote one area of sport, others may suffer as a consequence</a:t>
            </a:r>
          </a:p>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Can cause divisions in the country if the specific area which hosted (e.g. one city) is perceived to have been the only beneficiary</a:t>
            </a:r>
          </a:p>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Increased risk of terrorism/crime</a:t>
            </a:r>
          </a:p>
          <a:p>
            <a:pPr marL="285750" indent="-285750">
              <a:buFont typeface="Arial" panose="020B0604020202020204" pitchFamily="34" charset="0"/>
              <a:buChar char="•"/>
            </a:pPr>
            <a:r>
              <a:rPr lang="en-GB" spc="-30" dirty="0">
                <a:solidFill>
                  <a:schemeClr val="tx2"/>
                </a:solidFill>
                <a:latin typeface="Arial" panose="020B0604020202020204" pitchFamily="34" charset="0"/>
                <a:cs typeface="Arial" panose="020B0604020202020204" pitchFamily="34" charset="0"/>
              </a:rPr>
              <a:t>Increase population – traffic, overcrowding, litter.</a:t>
            </a:r>
          </a:p>
        </p:txBody>
      </p:sp>
    </p:spTree>
    <p:extLst>
      <p:ext uri="{BB962C8B-B14F-4D97-AF65-F5344CB8AC3E}">
        <p14:creationId xmlns:p14="http://schemas.microsoft.com/office/powerpoint/2010/main" val="11038450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F053E6-FC28-3343-A190-9F3C711C2E3E}"/>
              </a:ext>
            </a:extLst>
          </p:cNvPr>
          <p:cNvSpPr>
            <a:spLocks noGrp="1"/>
          </p:cNvSpPr>
          <p:nvPr>
            <p:ph type="title" idx="4294967295"/>
          </p:nvPr>
        </p:nvSpPr>
        <p:spPr bwMode="auto">
          <a:xfrm>
            <a:off x="528075" y="154588"/>
            <a:ext cx="8575104" cy="67710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t>Learning outcome 3 – understand the importance of hosting </a:t>
            </a:r>
            <a:b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br>
            <a: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t>major sporting events</a:t>
            </a:r>
            <a:endParaRPr kumimoji="0" lang="en-CA"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endParaRPr>
          </a:p>
        </p:txBody>
      </p:sp>
      <p:sp>
        <p:nvSpPr>
          <p:cNvPr id="3" name="Text Placeholder 2">
            <a:extLst>
              <a:ext uri="{FF2B5EF4-FFF2-40B4-BE49-F238E27FC236}">
                <a16:creationId xmlns:a16="http://schemas.microsoft.com/office/drawing/2014/main" id="{54166A14-079E-F041-A091-A40A4157519C}"/>
              </a:ext>
            </a:extLst>
          </p:cNvPr>
          <p:cNvSpPr>
            <a:spLocks noGrp="1"/>
          </p:cNvSpPr>
          <p:nvPr>
            <p:ph type="body" sz="quarter" idx="12"/>
          </p:nvPr>
        </p:nvSpPr>
        <p:spPr>
          <a:xfrm>
            <a:off x="533400" y="1066800"/>
            <a:ext cx="6054824" cy="215444"/>
          </a:xfrm>
        </p:spPr>
        <p:txBody>
          <a:bodyPr/>
          <a:lstStyle/>
          <a:p>
            <a:pPr marL="0" indent="0">
              <a:buFont typeface="Arial" panose="020B0604020202020204" pitchFamily="34" charset="0"/>
              <a:buNone/>
            </a:pPr>
            <a:r>
              <a:rPr lang="en-GB" b="1" dirty="0">
                <a:solidFill>
                  <a:schemeClr val="accent1"/>
                </a:solidFill>
                <a:latin typeface="Arial" panose="020B0604020202020204" pitchFamily="34" charset="0"/>
                <a:cs typeface="Arial" panose="020B0604020202020204" pitchFamily="34" charset="0"/>
              </a:rPr>
              <a:t>Hosting major sporting events</a:t>
            </a:r>
          </a:p>
        </p:txBody>
      </p:sp>
      <p:sp>
        <p:nvSpPr>
          <p:cNvPr id="12" name="Rectangle 11">
            <a:extLst>
              <a:ext uri="{FF2B5EF4-FFF2-40B4-BE49-F238E27FC236}">
                <a16:creationId xmlns:a16="http://schemas.microsoft.com/office/drawing/2014/main" id="{28A7D6D3-D504-934C-A9A2-6DAA5FA83453}"/>
              </a:ext>
              <a:ext uri="{C183D7F6-B498-43B3-948B-1728B52AA6E4}">
                <adec:decorative xmlns:adec="http://schemas.microsoft.com/office/drawing/2017/decorative" val="1"/>
              </a:ext>
            </a:extLst>
          </p:cNvPr>
          <p:cNvSpPr/>
          <p:nvPr/>
        </p:nvSpPr>
        <p:spPr>
          <a:xfrm>
            <a:off x="533398" y="1547999"/>
            <a:ext cx="4500000" cy="1835999"/>
          </a:xfrm>
          <a:prstGeom prst="rect">
            <a:avLst/>
          </a:prstGeom>
          <a:noFill/>
          <a:ln w="6350">
            <a:solidFill>
              <a:srgbClr val="233588"/>
            </a:solidFill>
          </a:ln>
        </p:spPr>
        <p:txBody>
          <a:bodyPr wrap="square" lIns="0" tIns="0" rIns="0" bIns="0" rtlCol="0" anchor="ctr"/>
          <a:lstStyle/>
          <a:p>
            <a:pPr marL="12700" algn="l"/>
            <a:endParaRPr lang="en-GB" sz="1400" b="1" dirty="0">
              <a:latin typeface="+mj-lt"/>
            </a:endParaRPr>
          </a:p>
        </p:txBody>
      </p:sp>
      <p:sp>
        <p:nvSpPr>
          <p:cNvPr id="13" name="TextBox 12">
            <a:extLst>
              <a:ext uri="{FF2B5EF4-FFF2-40B4-BE49-F238E27FC236}">
                <a16:creationId xmlns:a16="http://schemas.microsoft.com/office/drawing/2014/main" id="{28AEA5FF-B26D-8541-9F00-BD2DF805DEEF}"/>
              </a:ext>
            </a:extLst>
          </p:cNvPr>
          <p:cNvSpPr txBox="1"/>
          <p:nvPr/>
        </p:nvSpPr>
        <p:spPr>
          <a:xfrm>
            <a:off x="623649" y="1620000"/>
            <a:ext cx="4380399" cy="1723549"/>
          </a:xfrm>
          <a:prstGeom prst="rect">
            <a:avLst/>
          </a:prstGeom>
        </p:spPr>
        <p:txBody>
          <a:bodyPr vert="horz" wrap="square" lIns="0" tIns="0" rIns="0" bIns="0" rtlCol="0">
            <a:spAutoFit/>
          </a:bodyPr>
          <a:lstStyle/>
          <a:p>
            <a:pPr marL="0" indent="0">
              <a:buNone/>
            </a:pPr>
            <a:r>
              <a:rPr lang="en-GB" sz="1400" b="1" dirty="0">
                <a:solidFill>
                  <a:srgbClr val="233588"/>
                </a:solidFill>
                <a:latin typeface="Arial" panose="020B0604020202020204" pitchFamily="34" charset="0"/>
                <a:cs typeface="Arial" panose="020B0604020202020204" pitchFamily="34" charset="0"/>
              </a:rPr>
              <a:t>TASK: </a:t>
            </a:r>
            <a:r>
              <a:rPr lang="en-US" sz="1400" dirty="0">
                <a:solidFill>
                  <a:schemeClr val="tx2"/>
                </a:solidFill>
                <a:latin typeface="Arial" panose="020B0604020202020204" pitchFamily="34" charset="0"/>
                <a:cs typeface="Arial" panose="020B0604020202020204" pitchFamily="34" charset="0"/>
              </a:rPr>
              <a:t>Think of a recent major sporting event.</a:t>
            </a:r>
          </a:p>
          <a:p>
            <a:pPr marL="0" indent="0">
              <a:buNone/>
            </a:pPr>
            <a:endParaRPr lang="en-US" sz="1400" dirty="0">
              <a:solidFill>
                <a:schemeClr val="tx2"/>
              </a:solidFill>
              <a:latin typeface="Arial" panose="020B0604020202020204" pitchFamily="34" charset="0"/>
              <a:cs typeface="Arial" panose="020B0604020202020204" pitchFamily="34" charset="0"/>
            </a:endParaRPr>
          </a:p>
          <a:p>
            <a:pPr marL="0" indent="0">
              <a:buNone/>
            </a:pPr>
            <a:r>
              <a:rPr lang="en-US" sz="1400" dirty="0">
                <a:solidFill>
                  <a:schemeClr val="tx2"/>
                </a:solidFill>
                <a:latin typeface="Arial" panose="020B0604020202020204" pitchFamily="34" charset="0"/>
                <a:cs typeface="Arial" panose="020B0604020202020204" pitchFamily="34" charset="0"/>
              </a:rPr>
              <a:t>Write a report or a presentation about what the benefits and drawbacks were for the host city. Include:</a:t>
            </a:r>
          </a:p>
          <a:p>
            <a:pPr marL="0" indent="0">
              <a:buNone/>
            </a:pPr>
            <a:endParaRPr lang="en-US" sz="1400"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solidFill>
                  <a:schemeClr val="tx2"/>
                </a:solidFill>
                <a:latin typeface="Arial" panose="020B0604020202020204" pitchFamily="34" charset="0"/>
                <a:cs typeface="Arial" panose="020B0604020202020204" pitchFamily="34" charset="0"/>
              </a:rPr>
              <a:t>Before hosting</a:t>
            </a:r>
          </a:p>
          <a:p>
            <a:pPr marL="285750" indent="-285750">
              <a:buFont typeface="Arial" panose="020B0604020202020204" pitchFamily="34" charset="0"/>
              <a:buChar char="•"/>
            </a:pPr>
            <a:r>
              <a:rPr lang="en-US" sz="1400" dirty="0">
                <a:solidFill>
                  <a:schemeClr val="tx2"/>
                </a:solidFill>
                <a:latin typeface="Arial" panose="020B0604020202020204" pitchFamily="34" charset="0"/>
                <a:cs typeface="Arial" panose="020B0604020202020204" pitchFamily="34" charset="0"/>
              </a:rPr>
              <a:t>During the event</a:t>
            </a:r>
          </a:p>
          <a:p>
            <a:pPr marL="285750" indent="-285750">
              <a:buFont typeface="Arial" panose="020B0604020202020204" pitchFamily="34" charset="0"/>
              <a:buChar char="•"/>
            </a:pPr>
            <a:r>
              <a:rPr lang="en-US" sz="1400" dirty="0">
                <a:solidFill>
                  <a:schemeClr val="tx2"/>
                </a:solidFill>
                <a:latin typeface="Arial" panose="020B0604020202020204" pitchFamily="34" charset="0"/>
                <a:cs typeface="Arial" panose="020B0604020202020204" pitchFamily="34" charset="0"/>
              </a:rPr>
              <a:t>After the event</a:t>
            </a:r>
            <a:r>
              <a:rPr lang="en-GB" sz="1400" dirty="0">
                <a:solidFill>
                  <a:schemeClr val="tx2"/>
                </a:solidFill>
                <a:latin typeface="Arial" panose="020B0604020202020204" pitchFamily="34" charset="0"/>
                <a:cs typeface="Arial" panose="020B0604020202020204" pitchFamily="34" charset="0"/>
              </a:rPr>
              <a:t>.</a:t>
            </a:r>
            <a:endParaRPr lang="en-US" sz="1400" dirty="0">
              <a:solidFill>
                <a:schemeClr val="tx2"/>
              </a:solidFill>
              <a:latin typeface="Arial" panose="020B0604020202020204" pitchFamily="34" charset="0"/>
              <a:cs typeface="Arial" panose="020B0604020202020204" pitchFamily="34" charset="0"/>
            </a:endParaRPr>
          </a:p>
        </p:txBody>
      </p:sp>
      <p:pic>
        <p:nvPicPr>
          <p:cNvPr id="8" name="Picture Placeholder 6" descr="Stadium construction">
            <a:extLst>
              <a:ext uri="{FF2B5EF4-FFF2-40B4-BE49-F238E27FC236}">
                <a16:creationId xmlns:a16="http://schemas.microsoft.com/office/drawing/2014/main" id="{69B89E42-293C-5E44-B556-3E0737BCD19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99405" y="2714850"/>
            <a:ext cx="2697455" cy="1800000"/>
          </a:xfrm>
          <a:prstGeom prst="rect">
            <a:avLst/>
          </a:prstGeom>
          <a:noFill/>
        </p:spPr>
      </p:pic>
    </p:spTree>
    <p:extLst>
      <p:ext uri="{BB962C8B-B14F-4D97-AF65-F5344CB8AC3E}">
        <p14:creationId xmlns:p14="http://schemas.microsoft.com/office/powerpoint/2010/main" val="12627341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F053E6-FC28-3343-A190-9F3C711C2E3E}"/>
              </a:ext>
            </a:extLst>
          </p:cNvPr>
          <p:cNvSpPr>
            <a:spLocks noGrp="1"/>
          </p:cNvSpPr>
          <p:nvPr>
            <p:ph type="title" idx="4294967295"/>
          </p:nvPr>
        </p:nvSpPr>
        <p:spPr bwMode="auto">
          <a:xfrm>
            <a:off x="533398" y="166450"/>
            <a:ext cx="8575104" cy="67710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t>Learning outcome 4 – know about the role of national </a:t>
            </a:r>
            <a:b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br>
            <a: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t>governing bodies in sport</a:t>
            </a:r>
            <a:endParaRPr kumimoji="0" lang="en-CA"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endParaRPr>
          </a:p>
        </p:txBody>
      </p:sp>
      <p:sp>
        <p:nvSpPr>
          <p:cNvPr id="3" name="Text Placeholder 2">
            <a:extLst>
              <a:ext uri="{FF2B5EF4-FFF2-40B4-BE49-F238E27FC236}">
                <a16:creationId xmlns:a16="http://schemas.microsoft.com/office/drawing/2014/main" id="{54166A14-079E-F041-A091-A40A4157519C}"/>
              </a:ext>
            </a:extLst>
          </p:cNvPr>
          <p:cNvSpPr>
            <a:spLocks noGrp="1"/>
          </p:cNvSpPr>
          <p:nvPr>
            <p:ph type="body" sz="quarter" idx="12"/>
          </p:nvPr>
        </p:nvSpPr>
        <p:spPr>
          <a:xfrm>
            <a:off x="533400" y="1066800"/>
            <a:ext cx="6054824" cy="215444"/>
          </a:xfrm>
        </p:spPr>
        <p:txBody>
          <a:bodyPr/>
          <a:lstStyle/>
          <a:p>
            <a:pPr marL="0" indent="0">
              <a:buFont typeface="Arial" panose="020B0604020202020204" pitchFamily="34" charset="0"/>
              <a:buNone/>
            </a:pPr>
            <a:r>
              <a:rPr lang="en-GB" b="1" dirty="0">
                <a:solidFill>
                  <a:srgbClr val="233588"/>
                </a:solidFill>
                <a:latin typeface="Arial" panose="020B0604020202020204" pitchFamily="34" charset="0"/>
                <a:cs typeface="Arial" panose="020B0604020202020204" pitchFamily="34" charset="0"/>
              </a:rPr>
              <a:t>The role of national governing bodies</a:t>
            </a:r>
          </a:p>
        </p:txBody>
      </p:sp>
      <p:sp>
        <p:nvSpPr>
          <p:cNvPr id="12" name="Rectangle 11">
            <a:extLst>
              <a:ext uri="{FF2B5EF4-FFF2-40B4-BE49-F238E27FC236}">
                <a16:creationId xmlns:a16="http://schemas.microsoft.com/office/drawing/2014/main" id="{28A7D6D3-D504-934C-A9A2-6DAA5FA83453}"/>
              </a:ext>
              <a:ext uri="{C183D7F6-B498-43B3-948B-1728B52AA6E4}">
                <adec:decorative xmlns:adec="http://schemas.microsoft.com/office/drawing/2017/decorative" val="1"/>
              </a:ext>
            </a:extLst>
          </p:cNvPr>
          <p:cNvSpPr/>
          <p:nvPr/>
        </p:nvSpPr>
        <p:spPr>
          <a:xfrm>
            <a:off x="533398" y="1547998"/>
            <a:ext cx="4500000" cy="558000"/>
          </a:xfrm>
          <a:prstGeom prst="rect">
            <a:avLst/>
          </a:prstGeom>
          <a:noFill/>
          <a:ln w="6350">
            <a:solidFill>
              <a:srgbClr val="233588"/>
            </a:solidFill>
          </a:ln>
        </p:spPr>
        <p:txBody>
          <a:bodyPr wrap="square" lIns="0" tIns="0" rIns="0" bIns="0" rtlCol="0" anchor="ctr"/>
          <a:lstStyle/>
          <a:p>
            <a:pPr marL="12700" algn="l"/>
            <a:endParaRPr lang="en-GB" sz="1400" b="1" dirty="0">
              <a:latin typeface="+mj-lt"/>
            </a:endParaRPr>
          </a:p>
        </p:txBody>
      </p:sp>
      <p:sp>
        <p:nvSpPr>
          <p:cNvPr id="13" name="TextBox 12">
            <a:extLst>
              <a:ext uri="{FF2B5EF4-FFF2-40B4-BE49-F238E27FC236}">
                <a16:creationId xmlns:a16="http://schemas.microsoft.com/office/drawing/2014/main" id="{28AEA5FF-B26D-8541-9F00-BD2DF805DEEF}"/>
              </a:ext>
            </a:extLst>
          </p:cNvPr>
          <p:cNvSpPr txBox="1"/>
          <p:nvPr/>
        </p:nvSpPr>
        <p:spPr>
          <a:xfrm>
            <a:off x="623649" y="1620000"/>
            <a:ext cx="4380399" cy="430887"/>
          </a:xfrm>
          <a:prstGeom prst="rect">
            <a:avLst/>
          </a:prstGeom>
        </p:spPr>
        <p:txBody>
          <a:bodyPr vert="horz" wrap="square" lIns="0" tIns="0" rIns="0" bIns="0" rtlCol="0">
            <a:spAutoFit/>
          </a:bodyPr>
          <a:lstStyle/>
          <a:p>
            <a:pPr marL="0" indent="0">
              <a:buNone/>
            </a:pPr>
            <a:r>
              <a:rPr lang="en-GB" sz="1400" b="1" dirty="0">
                <a:solidFill>
                  <a:srgbClr val="233588"/>
                </a:solidFill>
                <a:latin typeface="Arial" panose="020B0604020202020204" pitchFamily="34" charset="0"/>
                <a:cs typeface="Arial" panose="020B0604020202020204" pitchFamily="34" charset="0"/>
              </a:rPr>
              <a:t>TASK: </a:t>
            </a:r>
            <a:r>
              <a:rPr lang="en-GB" sz="1400" dirty="0">
                <a:solidFill>
                  <a:schemeClr val="tx2"/>
                </a:solidFill>
                <a:latin typeface="Arial" panose="020B0604020202020204" pitchFamily="34" charset="0"/>
                <a:cs typeface="Arial" panose="020B0604020202020204" pitchFamily="34" charset="0"/>
              </a:rPr>
              <a:t>Make a list of between 10–15 sports and name the national governing body for each sport.</a:t>
            </a:r>
          </a:p>
        </p:txBody>
      </p:sp>
      <p:pic>
        <p:nvPicPr>
          <p:cNvPr id="7" name="Picture Placeholder 15" descr="LTA British Tennis logo">
            <a:extLst>
              <a:ext uri="{FF2B5EF4-FFF2-40B4-BE49-F238E27FC236}">
                <a16:creationId xmlns:a16="http://schemas.microsoft.com/office/drawing/2014/main" id="{1D2A1696-7E56-CE4C-9B99-390C459F8A39}"/>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533398" y="2894850"/>
            <a:ext cx="2214187" cy="1620000"/>
          </a:xfrm>
          <a:prstGeom prst="rect">
            <a:avLst/>
          </a:prstGeom>
        </p:spPr>
      </p:pic>
      <p:pic>
        <p:nvPicPr>
          <p:cNvPr id="9" name="Picture Placeholder 16" descr="British Gymnastics logo">
            <a:extLst>
              <a:ext uri="{FF2B5EF4-FFF2-40B4-BE49-F238E27FC236}">
                <a16:creationId xmlns:a16="http://schemas.microsoft.com/office/drawing/2014/main" id="{2DE786E4-74E2-B442-A64E-0A263AD7BC08}"/>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3560712" y="2894850"/>
            <a:ext cx="2214187" cy="1620000"/>
          </a:xfrm>
          <a:prstGeom prst="rect">
            <a:avLst/>
          </a:prstGeom>
        </p:spPr>
      </p:pic>
      <p:pic>
        <p:nvPicPr>
          <p:cNvPr id="10" name="Picture 9" descr="Table Tennis England logo">
            <a:extLst>
              <a:ext uri="{FF2B5EF4-FFF2-40B4-BE49-F238E27FC236}">
                <a16:creationId xmlns:a16="http://schemas.microsoft.com/office/drawing/2014/main" id="{AFDDC0FB-761D-964F-9F2B-57C40F43FA52}"/>
              </a:ext>
            </a:extLst>
          </p:cNvPr>
          <p:cNvPicPr>
            <a:picLocks noChangeAspect="1"/>
          </p:cNvPicPr>
          <p:nvPr/>
        </p:nvPicPr>
        <p:blipFill>
          <a:blip r:embed="rId4"/>
          <a:stretch>
            <a:fillRect/>
          </a:stretch>
        </p:blipFill>
        <p:spPr>
          <a:xfrm>
            <a:off x="6588025" y="2894850"/>
            <a:ext cx="2009875" cy="1620000"/>
          </a:xfrm>
          <a:prstGeom prst="rect">
            <a:avLst/>
          </a:prstGeom>
        </p:spPr>
      </p:pic>
    </p:spTree>
    <p:extLst>
      <p:ext uri="{BB962C8B-B14F-4D97-AF65-F5344CB8AC3E}">
        <p14:creationId xmlns:p14="http://schemas.microsoft.com/office/powerpoint/2010/main" val="14679187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F053E6-FC28-3343-A190-9F3C711C2E3E}"/>
              </a:ext>
            </a:extLst>
          </p:cNvPr>
          <p:cNvSpPr>
            <a:spLocks noGrp="1"/>
          </p:cNvSpPr>
          <p:nvPr>
            <p:ph type="title" idx="4294967295"/>
          </p:nvPr>
        </p:nvSpPr>
        <p:spPr bwMode="auto">
          <a:xfrm>
            <a:off x="525934" y="166450"/>
            <a:ext cx="8575104" cy="67710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t>Learning outcome 4 – know about the role of national </a:t>
            </a:r>
            <a:b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br>
            <a: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t>governing bodies in sport</a:t>
            </a:r>
            <a:endParaRPr kumimoji="0" lang="en-CA"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endParaRPr>
          </a:p>
        </p:txBody>
      </p:sp>
      <p:sp>
        <p:nvSpPr>
          <p:cNvPr id="3" name="Text Placeholder 2">
            <a:extLst>
              <a:ext uri="{FF2B5EF4-FFF2-40B4-BE49-F238E27FC236}">
                <a16:creationId xmlns:a16="http://schemas.microsoft.com/office/drawing/2014/main" id="{54166A14-079E-F041-A091-A40A4157519C}"/>
              </a:ext>
            </a:extLst>
          </p:cNvPr>
          <p:cNvSpPr>
            <a:spLocks noGrp="1"/>
          </p:cNvSpPr>
          <p:nvPr>
            <p:ph type="body" sz="quarter" idx="12"/>
          </p:nvPr>
        </p:nvSpPr>
        <p:spPr>
          <a:xfrm>
            <a:off x="533400" y="1066800"/>
            <a:ext cx="8031162" cy="1723549"/>
          </a:xfrm>
        </p:spPr>
        <p:txBody>
          <a:bodyPr/>
          <a:lstStyle/>
          <a:p>
            <a:pPr marL="0" indent="0">
              <a:buFont typeface="Arial" panose="020B0604020202020204" pitchFamily="34" charset="0"/>
              <a:buNone/>
            </a:pPr>
            <a:r>
              <a:rPr lang="en-GB" b="1" dirty="0">
                <a:solidFill>
                  <a:srgbClr val="233588"/>
                </a:solidFill>
                <a:latin typeface="Arial" panose="020B0604020202020204" pitchFamily="34" charset="0"/>
                <a:cs typeface="Arial" panose="020B0604020202020204" pitchFamily="34" charset="0"/>
              </a:rPr>
              <a:t>The role of national governing bodies</a:t>
            </a:r>
          </a:p>
          <a:p>
            <a:pPr defTabSz="914400"/>
            <a:endParaRPr lang="en-GB" b="1" dirty="0">
              <a:solidFill>
                <a:srgbClr val="233588"/>
              </a:solidFill>
            </a:endParaRPr>
          </a:p>
          <a:p>
            <a:pPr marL="0" indent="0">
              <a:lnSpc>
                <a:spcPct val="90000"/>
              </a:lnSpc>
              <a:buNone/>
            </a:pPr>
            <a:r>
              <a:rPr lang="en-US" b="1" dirty="0">
                <a:latin typeface="Arial" panose="020B0604020202020204" pitchFamily="34" charset="0"/>
                <a:cs typeface="Arial" panose="020B0604020202020204" pitchFamily="34" charset="0"/>
              </a:rPr>
              <a:t>Promotion</a:t>
            </a:r>
          </a:p>
          <a:p>
            <a:pPr marL="0" indent="0">
              <a:lnSpc>
                <a:spcPct val="90000"/>
              </a:lnSpc>
              <a:buNone/>
            </a:pPr>
            <a:endParaRPr lang="en-US" b="1" dirty="0">
              <a:latin typeface="Arial" panose="020B0604020202020204" pitchFamily="34" charset="0"/>
              <a:cs typeface="Arial" panose="020B0604020202020204" pitchFamily="34" charset="0"/>
            </a:endParaRPr>
          </a:p>
          <a:p>
            <a:pPr marL="284400" indent="-284400">
              <a:buFont typeface="Arial" panose="020B0604020202020204" pitchFamily="34" charset="0"/>
              <a:buChar char="•"/>
            </a:pPr>
            <a:r>
              <a:rPr lang="en-US" dirty="0">
                <a:latin typeface="Arial" panose="020B0604020202020204" pitchFamily="34" charset="0"/>
                <a:cs typeface="Arial" panose="020B0604020202020204" pitchFamily="34" charset="0"/>
              </a:rPr>
              <a:t>Promoting participation e.g. equal opportunities policies</a:t>
            </a:r>
          </a:p>
          <a:p>
            <a:pPr marL="284400" indent="-284400">
              <a:buFont typeface="Arial" panose="020B0604020202020204" pitchFamily="34" charset="0"/>
              <a:buChar char="•"/>
            </a:pPr>
            <a:r>
              <a:rPr lang="en-US" dirty="0">
                <a:latin typeface="Arial" panose="020B0604020202020204" pitchFamily="34" charset="0"/>
                <a:cs typeface="Arial" panose="020B0604020202020204" pitchFamily="34" charset="0"/>
              </a:rPr>
              <a:t>Increasing the popularity of the sport e.g. schemes for schools</a:t>
            </a:r>
          </a:p>
          <a:p>
            <a:pPr marL="284400" indent="-284400">
              <a:buFont typeface="Arial" panose="020B0604020202020204" pitchFamily="34" charset="0"/>
              <a:buChar char="•"/>
            </a:pPr>
            <a:r>
              <a:rPr lang="en-US" dirty="0">
                <a:latin typeface="Arial" panose="020B0604020202020204" pitchFamily="34" charset="0"/>
                <a:cs typeface="Arial" panose="020B0604020202020204" pitchFamily="34" charset="0"/>
              </a:rPr>
              <a:t>Exposure in the media e.g. press releases, public relations.</a:t>
            </a:r>
          </a:p>
        </p:txBody>
      </p:sp>
      <p:pic>
        <p:nvPicPr>
          <p:cNvPr id="10" name="Picture 9" descr="School kids stretching">
            <a:extLst>
              <a:ext uri="{FF2B5EF4-FFF2-40B4-BE49-F238E27FC236}">
                <a16:creationId xmlns:a16="http://schemas.microsoft.com/office/drawing/2014/main" id="{13D2D7AA-6EB8-E044-AAA4-8DD123CCAF9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97900" y="2714850"/>
            <a:ext cx="2700000" cy="1800000"/>
          </a:xfrm>
          <a:prstGeom prst="rect">
            <a:avLst/>
          </a:prstGeom>
        </p:spPr>
      </p:pic>
    </p:spTree>
    <p:extLst>
      <p:ext uri="{BB962C8B-B14F-4D97-AF65-F5344CB8AC3E}">
        <p14:creationId xmlns:p14="http://schemas.microsoft.com/office/powerpoint/2010/main" val="1881597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F053E6-FC28-3343-A190-9F3C711C2E3E}"/>
              </a:ext>
            </a:extLst>
          </p:cNvPr>
          <p:cNvSpPr>
            <a:spLocks noGrp="1"/>
          </p:cNvSpPr>
          <p:nvPr>
            <p:ph type="title" idx="4294967295"/>
          </p:nvPr>
        </p:nvSpPr>
        <p:spPr bwMode="auto">
          <a:xfrm>
            <a:off x="537386" y="166450"/>
            <a:ext cx="8575104" cy="67710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t>Learning outcome 1 – understand the issues which affect participation in sport</a:t>
            </a:r>
          </a:p>
        </p:txBody>
      </p:sp>
      <p:sp>
        <p:nvSpPr>
          <p:cNvPr id="3" name="Text Placeholder 2">
            <a:extLst>
              <a:ext uri="{FF2B5EF4-FFF2-40B4-BE49-F238E27FC236}">
                <a16:creationId xmlns:a16="http://schemas.microsoft.com/office/drawing/2014/main" id="{54166A14-079E-F041-A091-A40A4157519C}"/>
              </a:ext>
            </a:extLst>
          </p:cNvPr>
          <p:cNvSpPr>
            <a:spLocks noGrp="1"/>
          </p:cNvSpPr>
          <p:nvPr>
            <p:ph type="body" sz="quarter" idx="12"/>
          </p:nvPr>
        </p:nvSpPr>
        <p:spPr>
          <a:xfrm>
            <a:off x="533400" y="1066800"/>
            <a:ext cx="8031162" cy="215444"/>
          </a:xfrm>
        </p:spPr>
        <p:txBody>
          <a:bodyPr/>
          <a:lstStyle/>
          <a:p>
            <a:pPr marL="0" indent="0">
              <a:buFont typeface="Arial" panose="020B0604020202020204" pitchFamily="34" charset="0"/>
              <a:buNone/>
            </a:pPr>
            <a:r>
              <a:rPr lang="en-GB" b="1" dirty="0">
                <a:solidFill>
                  <a:schemeClr val="accent1"/>
                </a:solidFill>
                <a:latin typeface="Arial" panose="020B0604020202020204" pitchFamily="34" charset="0"/>
                <a:cs typeface="Arial" panose="020B0604020202020204" pitchFamily="34" charset="0"/>
              </a:rPr>
              <a:t>Barriers that can affect participation</a:t>
            </a:r>
          </a:p>
        </p:txBody>
      </p:sp>
      <p:graphicFrame>
        <p:nvGraphicFramePr>
          <p:cNvPr id="4" name="Content Placeholder 1" descr="Barriers that can affect participation&#10;">
            <a:extLst>
              <a:ext uri="{FF2B5EF4-FFF2-40B4-BE49-F238E27FC236}">
                <a16:creationId xmlns:a16="http://schemas.microsoft.com/office/drawing/2014/main" id="{945CA0CF-C061-A443-AEE1-44F1DF16C541}"/>
              </a:ext>
            </a:extLst>
          </p:cNvPr>
          <p:cNvGraphicFramePr>
            <a:graphicFrameLocks/>
          </p:cNvGraphicFramePr>
          <p:nvPr>
            <p:extLst>
              <p:ext uri="{D42A27DB-BD31-4B8C-83A1-F6EECF244321}">
                <p14:modId xmlns:p14="http://schemas.microsoft.com/office/powerpoint/2010/main" val="4116764000"/>
              </p:ext>
            </p:extLst>
          </p:nvPr>
        </p:nvGraphicFramePr>
        <p:xfrm>
          <a:off x="1583668" y="1512000"/>
          <a:ext cx="5976664" cy="30232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61537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F053E6-FC28-3343-A190-9F3C711C2E3E}"/>
              </a:ext>
            </a:extLst>
          </p:cNvPr>
          <p:cNvSpPr>
            <a:spLocks noGrp="1"/>
          </p:cNvSpPr>
          <p:nvPr>
            <p:ph type="title" idx="4294967295"/>
          </p:nvPr>
        </p:nvSpPr>
        <p:spPr bwMode="auto">
          <a:xfrm>
            <a:off x="533400" y="166450"/>
            <a:ext cx="8575104" cy="67710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t>Learning outcome 4 – know about the role of national </a:t>
            </a:r>
            <a:b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br>
            <a: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t>governing bodies in sport</a:t>
            </a:r>
            <a:endParaRPr kumimoji="0" lang="en-CA"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endParaRPr>
          </a:p>
        </p:txBody>
      </p:sp>
      <p:sp>
        <p:nvSpPr>
          <p:cNvPr id="3" name="Text Placeholder 2">
            <a:extLst>
              <a:ext uri="{FF2B5EF4-FFF2-40B4-BE49-F238E27FC236}">
                <a16:creationId xmlns:a16="http://schemas.microsoft.com/office/drawing/2014/main" id="{54166A14-079E-F041-A091-A40A4157519C}"/>
              </a:ext>
            </a:extLst>
          </p:cNvPr>
          <p:cNvSpPr>
            <a:spLocks noGrp="1"/>
          </p:cNvSpPr>
          <p:nvPr>
            <p:ph type="body" sz="quarter" idx="12"/>
          </p:nvPr>
        </p:nvSpPr>
        <p:spPr>
          <a:xfrm>
            <a:off x="533400" y="1066800"/>
            <a:ext cx="4902696" cy="2369880"/>
          </a:xfrm>
        </p:spPr>
        <p:txBody>
          <a:bodyPr/>
          <a:lstStyle/>
          <a:p>
            <a:pPr marL="0" indent="0">
              <a:buFont typeface="Arial" panose="020B0604020202020204" pitchFamily="34" charset="0"/>
              <a:buNone/>
            </a:pPr>
            <a:r>
              <a:rPr lang="en-GB" b="1" dirty="0">
                <a:solidFill>
                  <a:srgbClr val="233588"/>
                </a:solidFill>
                <a:latin typeface="Arial" panose="020B0604020202020204" pitchFamily="34" charset="0"/>
                <a:cs typeface="Arial" panose="020B0604020202020204" pitchFamily="34" charset="0"/>
              </a:rPr>
              <a:t>The role of national governing bodies</a:t>
            </a:r>
          </a:p>
          <a:p>
            <a:pPr defTabSz="914400"/>
            <a:endParaRPr lang="en-GB" b="1" dirty="0">
              <a:solidFill>
                <a:srgbClr val="233588"/>
              </a:solidFill>
            </a:endParaRPr>
          </a:p>
          <a:p>
            <a:pPr marL="0" indent="0">
              <a:lnSpc>
                <a:spcPct val="90000"/>
              </a:lnSpc>
              <a:buNone/>
            </a:pPr>
            <a:r>
              <a:rPr lang="en-US" b="1" dirty="0">
                <a:latin typeface="Arial" panose="020B0604020202020204" pitchFamily="34" charset="0"/>
                <a:cs typeface="Arial" panose="020B0604020202020204" pitchFamily="34" charset="0"/>
              </a:rPr>
              <a:t>Development</a:t>
            </a:r>
          </a:p>
          <a:p>
            <a:pPr marL="0" indent="0">
              <a:lnSpc>
                <a:spcPct val="90000"/>
              </a:lnSpc>
              <a:buNone/>
            </a:pPr>
            <a:endParaRPr lang="en-US" b="1" dirty="0">
              <a:latin typeface="Arial" panose="020B0604020202020204" pitchFamily="34" charset="0"/>
              <a:cs typeface="Arial" panose="020B0604020202020204" pitchFamily="34" charset="0"/>
            </a:endParaRPr>
          </a:p>
          <a:p>
            <a:pPr marL="284400" indent="-284400">
              <a:buFont typeface="Arial" panose="020B0604020202020204" pitchFamily="34" charset="0"/>
              <a:buChar char="•"/>
            </a:pPr>
            <a:r>
              <a:rPr lang="en-US" dirty="0">
                <a:latin typeface="Arial" panose="020B0604020202020204" pitchFamily="34" charset="0"/>
                <a:cs typeface="Arial" panose="020B0604020202020204" pitchFamily="34" charset="0"/>
              </a:rPr>
              <a:t>Elite training – national performance squads and national teams in many sports</a:t>
            </a:r>
          </a:p>
          <a:p>
            <a:pPr marL="284400" indent="-284400">
              <a:buFont typeface="Arial" panose="020B0604020202020204" pitchFamily="34" charset="0"/>
              <a:buChar char="•"/>
            </a:pPr>
            <a:r>
              <a:rPr lang="en-US" dirty="0">
                <a:latin typeface="Arial" panose="020B0604020202020204" pitchFamily="34" charset="0"/>
                <a:cs typeface="Arial" panose="020B0604020202020204" pitchFamily="34" charset="0"/>
              </a:rPr>
              <a:t>Coaching awards – England Netball UK coaching certificate</a:t>
            </a:r>
          </a:p>
          <a:p>
            <a:pPr marL="284400" indent="-284400">
              <a:buFont typeface="Arial" panose="020B0604020202020204" pitchFamily="34" charset="0"/>
              <a:buChar char="•"/>
            </a:pPr>
            <a:r>
              <a:rPr lang="en-US" dirty="0">
                <a:latin typeface="Arial" panose="020B0604020202020204" pitchFamily="34" charset="0"/>
                <a:cs typeface="Arial" panose="020B0604020202020204" pitchFamily="34" charset="0"/>
              </a:rPr>
              <a:t>Training officials – Rugby Football Union has a young officials award which can be used as a starting point to becoming an official.</a:t>
            </a:r>
          </a:p>
        </p:txBody>
      </p:sp>
      <p:pic>
        <p:nvPicPr>
          <p:cNvPr id="5" name="Picture 4" descr="Rugby scrum">
            <a:extLst>
              <a:ext uri="{FF2B5EF4-FFF2-40B4-BE49-F238E27FC236}">
                <a16:creationId xmlns:a16="http://schemas.microsoft.com/office/drawing/2014/main" id="{C03BA394-8E1E-A145-9CC6-7D971E5AFB0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97900" y="2714850"/>
            <a:ext cx="2700000" cy="1800000"/>
          </a:xfrm>
          <a:prstGeom prst="rect">
            <a:avLst/>
          </a:prstGeom>
        </p:spPr>
      </p:pic>
    </p:spTree>
    <p:extLst>
      <p:ext uri="{BB962C8B-B14F-4D97-AF65-F5344CB8AC3E}">
        <p14:creationId xmlns:p14="http://schemas.microsoft.com/office/powerpoint/2010/main" val="4259146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F053E6-FC28-3343-A190-9F3C711C2E3E}"/>
              </a:ext>
            </a:extLst>
          </p:cNvPr>
          <p:cNvSpPr>
            <a:spLocks noGrp="1"/>
          </p:cNvSpPr>
          <p:nvPr>
            <p:ph type="title" idx="4294967295"/>
          </p:nvPr>
        </p:nvSpPr>
        <p:spPr bwMode="auto">
          <a:xfrm>
            <a:off x="533400" y="166450"/>
            <a:ext cx="8575104" cy="67710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t>Learning outcome 4 – know about the role of national </a:t>
            </a:r>
            <a:b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br>
            <a: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t>governing bodies in sport</a:t>
            </a:r>
            <a:endParaRPr kumimoji="0" lang="en-CA"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endParaRPr>
          </a:p>
        </p:txBody>
      </p:sp>
      <p:sp>
        <p:nvSpPr>
          <p:cNvPr id="3" name="Text Placeholder 2">
            <a:extLst>
              <a:ext uri="{FF2B5EF4-FFF2-40B4-BE49-F238E27FC236}">
                <a16:creationId xmlns:a16="http://schemas.microsoft.com/office/drawing/2014/main" id="{54166A14-079E-F041-A091-A40A4157519C}"/>
              </a:ext>
            </a:extLst>
          </p:cNvPr>
          <p:cNvSpPr>
            <a:spLocks noGrp="1"/>
          </p:cNvSpPr>
          <p:nvPr>
            <p:ph type="body" sz="quarter" idx="12"/>
          </p:nvPr>
        </p:nvSpPr>
        <p:spPr>
          <a:xfrm>
            <a:off x="533400" y="1066800"/>
            <a:ext cx="4902696" cy="3102388"/>
          </a:xfrm>
        </p:spPr>
        <p:txBody>
          <a:bodyPr/>
          <a:lstStyle/>
          <a:p>
            <a:pPr marL="0" indent="0">
              <a:buFont typeface="Arial" panose="020B0604020202020204" pitchFamily="34" charset="0"/>
              <a:buNone/>
            </a:pPr>
            <a:r>
              <a:rPr lang="en-GB" b="1" dirty="0">
                <a:solidFill>
                  <a:srgbClr val="233588"/>
                </a:solidFill>
                <a:latin typeface="Arial" panose="020B0604020202020204" pitchFamily="34" charset="0"/>
                <a:cs typeface="Arial" panose="020B0604020202020204" pitchFamily="34" charset="0"/>
              </a:rPr>
              <a:t>The role of national governing bodies</a:t>
            </a:r>
          </a:p>
          <a:p>
            <a:pPr defTabSz="914400"/>
            <a:endParaRPr lang="en-GB" b="1" dirty="0">
              <a:solidFill>
                <a:srgbClr val="233588"/>
              </a:solidFill>
            </a:endParaRPr>
          </a:p>
          <a:p>
            <a:pPr marL="0" indent="0">
              <a:lnSpc>
                <a:spcPct val="90000"/>
              </a:lnSpc>
              <a:buNone/>
            </a:pPr>
            <a:r>
              <a:rPr lang="en-US" b="1" dirty="0">
                <a:latin typeface="Arial" panose="020B0604020202020204" pitchFamily="34" charset="0"/>
                <a:cs typeface="Arial" panose="020B0604020202020204" pitchFamily="34" charset="0"/>
              </a:rPr>
              <a:t>Infrastructure</a:t>
            </a:r>
          </a:p>
          <a:p>
            <a:pPr marL="0" indent="0">
              <a:lnSpc>
                <a:spcPct val="90000"/>
              </a:lnSpc>
              <a:buNone/>
            </a:pPr>
            <a:endParaRPr lang="en-US" b="1" dirty="0">
              <a:latin typeface="Arial" panose="020B0604020202020204" pitchFamily="34" charset="0"/>
              <a:cs typeface="Arial" panose="020B0604020202020204" pitchFamily="34" charset="0"/>
            </a:endParaRPr>
          </a:p>
          <a:p>
            <a:pPr marL="284400" indent="-284400">
              <a:buFont typeface="Arial" panose="020B0604020202020204" pitchFamily="34" charset="0"/>
              <a:buChar char="•"/>
            </a:pPr>
            <a:r>
              <a:rPr lang="en-US" dirty="0">
                <a:latin typeface="Arial" panose="020B0604020202020204" pitchFamily="34" charset="0"/>
                <a:cs typeface="Arial" panose="020B0604020202020204" pitchFamily="34" charset="0"/>
              </a:rPr>
              <a:t>Competitions and tournaments e.g. England Basketball organize national competitions for over 500 teams from senior to under-13 level</a:t>
            </a:r>
          </a:p>
          <a:p>
            <a:pPr marL="284400" indent="-284400">
              <a:buFont typeface="Arial" panose="020B0604020202020204" pitchFamily="34" charset="0"/>
              <a:buChar char="•"/>
            </a:pPr>
            <a:r>
              <a:rPr lang="en-US" dirty="0">
                <a:latin typeface="Arial" panose="020B0604020202020204" pitchFamily="34" charset="0"/>
                <a:cs typeface="Arial" panose="020B0604020202020204" pitchFamily="34" charset="0"/>
              </a:rPr>
              <a:t>Rule-making and disciplinary procedures e.g. the Football Association has a disciplinary procedure for any individual or team connected with the sport</a:t>
            </a:r>
          </a:p>
          <a:p>
            <a:pPr marL="284400" indent="-284400">
              <a:buFont typeface="Arial" panose="020B0604020202020204" pitchFamily="34" charset="0"/>
              <a:buChar char="•"/>
            </a:pPr>
            <a:r>
              <a:rPr lang="en-US" dirty="0">
                <a:latin typeface="Arial" panose="020B0604020202020204" pitchFamily="34" charset="0"/>
                <a:cs typeface="Arial" panose="020B0604020202020204" pitchFamily="34" charset="0"/>
              </a:rPr>
              <a:t>Providing a national and directive and vision</a:t>
            </a:r>
          </a:p>
          <a:p>
            <a:pPr marL="284400" indent="-284400">
              <a:buFont typeface="Arial" panose="020B0604020202020204" pitchFamily="34" charset="0"/>
              <a:buChar char="•"/>
            </a:pPr>
            <a:r>
              <a:rPr lang="en-US" dirty="0">
                <a:latin typeface="Arial" panose="020B0604020202020204" pitchFamily="34" charset="0"/>
                <a:cs typeface="Arial" panose="020B0604020202020204" pitchFamily="34" charset="0"/>
              </a:rPr>
              <a:t>Providing guidelines, support and insurance to members </a:t>
            </a:r>
          </a:p>
          <a:p>
            <a:pPr marL="284400" indent="-284400">
              <a:buFont typeface="Arial" panose="020B0604020202020204" pitchFamily="34" charset="0"/>
              <a:buChar char="•"/>
            </a:pPr>
            <a:r>
              <a:rPr lang="en-US" dirty="0">
                <a:latin typeface="Arial" panose="020B0604020202020204" pitchFamily="34" charset="0"/>
                <a:cs typeface="Arial" panose="020B0604020202020204" pitchFamily="34" charset="0"/>
              </a:rPr>
              <a:t>Assist with facility developments.</a:t>
            </a:r>
          </a:p>
        </p:txBody>
      </p:sp>
      <p:pic>
        <p:nvPicPr>
          <p:cNvPr id="6" name="Picture 5" descr="Basketball players">
            <a:extLst>
              <a:ext uri="{FF2B5EF4-FFF2-40B4-BE49-F238E27FC236}">
                <a16:creationId xmlns:a16="http://schemas.microsoft.com/office/drawing/2014/main" id="{47D6DBDD-95E0-734C-ABBC-1B9D6716EA3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84306" y="2714850"/>
            <a:ext cx="2913594" cy="1800000"/>
          </a:xfrm>
          <a:prstGeom prst="rect">
            <a:avLst/>
          </a:prstGeom>
        </p:spPr>
      </p:pic>
    </p:spTree>
    <p:extLst>
      <p:ext uri="{BB962C8B-B14F-4D97-AF65-F5344CB8AC3E}">
        <p14:creationId xmlns:p14="http://schemas.microsoft.com/office/powerpoint/2010/main" val="23300420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F053E6-FC28-3343-A190-9F3C711C2E3E}"/>
              </a:ext>
            </a:extLst>
          </p:cNvPr>
          <p:cNvSpPr>
            <a:spLocks noGrp="1"/>
          </p:cNvSpPr>
          <p:nvPr>
            <p:ph type="title" idx="4294967295"/>
          </p:nvPr>
        </p:nvSpPr>
        <p:spPr bwMode="auto">
          <a:xfrm>
            <a:off x="528274" y="166450"/>
            <a:ext cx="8575104" cy="67710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t>Learning outcome 4 – know about the role of national </a:t>
            </a:r>
            <a:b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br>
            <a: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t>governing bodies in sport</a:t>
            </a:r>
            <a:endParaRPr kumimoji="0" lang="en-CA"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endParaRPr>
          </a:p>
        </p:txBody>
      </p:sp>
      <p:sp>
        <p:nvSpPr>
          <p:cNvPr id="3" name="Text Placeholder 2">
            <a:extLst>
              <a:ext uri="{FF2B5EF4-FFF2-40B4-BE49-F238E27FC236}">
                <a16:creationId xmlns:a16="http://schemas.microsoft.com/office/drawing/2014/main" id="{54166A14-079E-F041-A091-A40A4157519C}"/>
              </a:ext>
            </a:extLst>
          </p:cNvPr>
          <p:cNvSpPr>
            <a:spLocks noGrp="1"/>
          </p:cNvSpPr>
          <p:nvPr>
            <p:ph type="body" sz="quarter" idx="12"/>
          </p:nvPr>
        </p:nvSpPr>
        <p:spPr>
          <a:xfrm>
            <a:off x="533400" y="1066800"/>
            <a:ext cx="4902696" cy="2865400"/>
          </a:xfrm>
        </p:spPr>
        <p:txBody>
          <a:bodyPr/>
          <a:lstStyle/>
          <a:p>
            <a:pPr marL="0" indent="0">
              <a:buFont typeface="Arial" panose="020B0604020202020204" pitchFamily="34" charset="0"/>
              <a:buNone/>
            </a:pPr>
            <a:r>
              <a:rPr lang="en-GB" b="1" dirty="0">
                <a:solidFill>
                  <a:srgbClr val="233588"/>
                </a:solidFill>
                <a:latin typeface="Arial" panose="020B0604020202020204" pitchFamily="34" charset="0"/>
                <a:cs typeface="Arial" panose="020B0604020202020204" pitchFamily="34" charset="0"/>
              </a:rPr>
              <a:t>The role of national governing bodies</a:t>
            </a:r>
          </a:p>
          <a:p>
            <a:pPr defTabSz="914400"/>
            <a:endParaRPr lang="en-GB" b="1" dirty="0">
              <a:solidFill>
                <a:srgbClr val="233588"/>
              </a:solidFill>
            </a:endParaRPr>
          </a:p>
          <a:p>
            <a:pPr marL="0" indent="0">
              <a:buFont typeface="Arial" panose="020B0604020202020204" pitchFamily="34" charset="0"/>
              <a:buNone/>
            </a:pPr>
            <a:r>
              <a:rPr lang="en-GB" b="1" dirty="0">
                <a:latin typeface="Arial" panose="020B0604020202020204" pitchFamily="34" charset="0"/>
                <a:cs typeface="Arial" panose="020B0604020202020204" pitchFamily="34" charset="0"/>
              </a:rPr>
              <a:t>Policies and initiatives</a:t>
            </a:r>
            <a:endParaRPr lang="en-GB" dirty="0">
              <a:latin typeface="Arial" panose="020B0604020202020204" pitchFamily="34" charset="0"/>
              <a:cs typeface="Arial" panose="020B0604020202020204" pitchFamily="34" charset="0"/>
            </a:endParaRPr>
          </a:p>
          <a:p>
            <a:pPr marL="0" indent="0">
              <a:lnSpc>
                <a:spcPct val="90000"/>
              </a:lnSpc>
              <a:buNone/>
            </a:pPr>
            <a:endParaRPr lang="en-US" b="1" dirty="0">
              <a:latin typeface="Arial" panose="020B0604020202020204" pitchFamily="34" charset="0"/>
              <a:cs typeface="Arial" panose="020B0604020202020204" pitchFamily="34" charset="0"/>
            </a:endParaRPr>
          </a:p>
          <a:p>
            <a:pPr marL="284400" indent="-284400">
              <a:buFont typeface="Arial" panose="020B0604020202020204" pitchFamily="34" charset="0"/>
              <a:buChar char="•"/>
            </a:pPr>
            <a:r>
              <a:rPr lang="en-US" dirty="0">
                <a:latin typeface="Arial" panose="020B0604020202020204" pitchFamily="34" charset="0"/>
                <a:cs typeface="Arial" panose="020B0604020202020204" pitchFamily="34" charset="0"/>
              </a:rPr>
              <a:t>Anti-doping policies e.g. the England and Wales Cricket Board has an anti-doping policy and has a list of all substances which are permitted and those that are banned</a:t>
            </a:r>
          </a:p>
          <a:p>
            <a:pPr marL="284400" indent="-284400">
              <a:buFont typeface="Arial" panose="020B0604020202020204" pitchFamily="34" charset="0"/>
              <a:buChar char="•"/>
            </a:pPr>
            <a:r>
              <a:rPr lang="en-US" dirty="0">
                <a:latin typeface="Arial" panose="020B0604020202020204" pitchFamily="34" charset="0"/>
                <a:cs typeface="Arial" panose="020B0604020202020204" pitchFamily="34" charset="0"/>
              </a:rPr>
              <a:t>Promoting etiquette and fair play e.g. the Football Association’s ‘Respect’ campaign</a:t>
            </a:r>
          </a:p>
          <a:p>
            <a:pPr marL="284400" indent="-284400">
              <a:buFont typeface="Arial" panose="020B0604020202020204" pitchFamily="34" charset="0"/>
              <a:buChar char="•"/>
            </a:pPr>
            <a:r>
              <a:rPr lang="en-US" dirty="0">
                <a:latin typeface="Arial" panose="020B0604020202020204" pitchFamily="34" charset="0"/>
                <a:cs typeface="Arial" panose="020B0604020202020204" pitchFamily="34" charset="0"/>
              </a:rPr>
              <a:t>Community </a:t>
            </a:r>
            <a:r>
              <a:rPr lang="en-US" dirty="0" err="1">
                <a:latin typeface="Arial" panose="020B0604020202020204" pitchFamily="34" charset="0"/>
                <a:cs typeface="Arial" panose="020B0604020202020204" pitchFamily="34" charset="0"/>
              </a:rPr>
              <a:t>programmes</a:t>
            </a:r>
            <a:r>
              <a:rPr lang="en-US" dirty="0">
                <a:latin typeface="Arial" panose="020B0604020202020204" pitchFamily="34" charset="0"/>
                <a:cs typeface="Arial" panose="020B0604020202020204" pitchFamily="34" charset="0"/>
              </a:rPr>
              <a:t> e.g. Amateur Swimming Association’s ‘</a:t>
            </a:r>
            <a:r>
              <a:rPr lang="en-US" dirty="0" err="1">
                <a:latin typeface="Arial" panose="020B0604020202020204" pitchFamily="34" charset="0"/>
                <a:cs typeface="Arial" panose="020B0604020202020204" pitchFamily="34" charset="0"/>
              </a:rPr>
              <a:t>Swimfit</a:t>
            </a:r>
            <a:r>
              <a:rPr lang="en-US" dirty="0">
                <a:latin typeface="Arial" panose="020B0604020202020204" pitchFamily="34" charset="0"/>
                <a:cs typeface="Arial" panose="020B0604020202020204" pitchFamily="34" charset="0"/>
              </a:rPr>
              <a:t>’</a:t>
            </a:r>
          </a:p>
          <a:p>
            <a:pPr marL="284400" indent="-284400">
              <a:buFont typeface="Arial" panose="020B0604020202020204" pitchFamily="34" charset="0"/>
              <a:buChar char="•"/>
            </a:pPr>
            <a:r>
              <a:rPr lang="en-US" dirty="0">
                <a:latin typeface="Arial" panose="020B0604020202020204" pitchFamily="34" charset="0"/>
                <a:cs typeface="Arial" panose="020B0604020202020204" pitchFamily="34" charset="0"/>
              </a:rPr>
              <a:t>Information and guidance on safeguarding.</a:t>
            </a:r>
          </a:p>
        </p:txBody>
      </p:sp>
      <p:pic>
        <p:nvPicPr>
          <p:cNvPr id="5" name="Picture 4" descr="Seniors doing aqua aerobics">
            <a:extLst>
              <a:ext uri="{FF2B5EF4-FFF2-40B4-BE49-F238E27FC236}">
                <a16:creationId xmlns:a16="http://schemas.microsoft.com/office/drawing/2014/main" id="{A911E1E2-4233-B64A-89AD-CA532F3133C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87056" y="2714850"/>
            <a:ext cx="2710844" cy="1800000"/>
          </a:xfrm>
          <a:prstGeom prst="rect">
            <a:avLst/>
          </a:prstGeom>
        </p:spPr>
      </p:pic>
    </p:spTree>
    <p:extLst>
      <p:ext uri="{BB962C8B-B14F-4D97-AF65-F5344CB8AC3E}">
        <p14:creationId xmlns:p14="http://schemas.microsoft.com/office/powerpoint/2010/main" val="5804774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F053E6-FC28-3343-A190-9F3C711C2E3E}"/>
              </a:ext>
            </a:extLst>
          </p:cNvPr>
          <p:cNvSpPr>
            <a:spLocks noGrp="1"/>
          </p:cNvSpPr>
          <p:nvPr>
            <p:ph type="title" idx="4294967295"/>
          </p:nvPr>
        </p:nvSpPr>
        <p:spPr bwMode="auto">
          <a:xfrm>
            <a:off x="533400" y="166450"/>
            <a:ext cx="8575104" cy="67710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t>Learning outcome 4 – know about the role of national </a:t>
            </a:r>
            <a:b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br>
            <a: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t>governing bodies in sport</a:t>
            </a:r>
            <a:endParaRPr kumimoji="0" lang="en-CA"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endParaRPr>
          </a:p>
        </p:txBody>
      </p:sp>
      <p:sp>
        <p:nvSpPr>
          <p:cNvPr id="3" name="Text Placeholder 2">
            <a:extLst>
              <a:ext uri="{FF2B5EF4-FFF2-40B4-BE49-F238E27FC236}">
                <a16:creationId xmlns:a16="http://schemas.microsoft.com/office/drawing/2014/main" id="{54166A14-079E-F041-A091-A40A4157519C}"/>
              </a:ext>
            </a:extLst>
          </p:cNvPr>
          <p:cNvSpPr>
            <a:spLocks noGrp="1"/>
          </p:cNvSpPr>
          <p:nvPr>
            <p:ph type="body" sz="quarter" idx="12"/>
          </p:nvPr>
        </p:nvSpPr>
        <p:spPr>
          <a:xfrm>
            <a:off x="533400" y="1066800"/>
            <a:ext cx="4902696" cy="2391424"/>
          </a:xfrm>
        </p:spPr>
        <p:txBody>
          <a:bodyPr/>
          <a:lstStyle/>
          <a:p>
            <a:pPr marL="0" indent="0">
              <a:buFont typeface="Arial" panose="020B0604020202020204" pitchFamily="34" charset="0"/>
              <a:buNone/>
            </a:pPr>
            <a:r>
              <a:rPr lang="en-GB" b="1" dirty="0">
                <a:solidFill>
                  <a:srgbClr val="233588"/>
                </a:solidFill>
                <a:latin typeface="Arial" panose="020B0604020202020204" pitchFamily="34" charset="0"/>
                <a:cs typeface="Arial" panose="020B0604020202020204" pitchFamily="34" charset="0"/>
              </a:rPr>
              <a:t>The role of national governing bodies</a:t>
            </a:r>
          </a:p>
          <a:p>
            <a:pPr defTabSz="914400"/>
            <a:endParaRPr lang="en-GB" b="1" dirty="0">
              <a:solidFill>
                <a:srgbClr val="233588"/>
              </a:solidFill>
            </a:endParaRPr>
          </a:p>
          <a:p>
            <a:pPr marL="0" indent="0">
              <a:buNone/>
            </a:pPr>
            <a:r>
              <a:rPr lang="en-GB" b="1" dirty="0">
                <a:latin typeface="Arial" panose="020B0604020202020204" pitchFamily="34" charset="0"/>
                <a:cs typeface="Arial" panose="020B0604020202020204" pitchFamily="34" charset="0"/>
              </a:rPr>
              <a:t>Funding</a:t>
            </a:r>
          </a:p>
          <a:p>
            <a:pPr marL="0" indent="0">
              <a:lnSpc>
                <a:spcPct val="90000"/>
              </a:lnSpc>
              <a:buNone/>
            </a:pPr>
            <a:endParaRPr lang="en-US" b="1" dirty="0">
              <a:latin typeface="Arial" panose="020B0604020202020204" pitchFamily="34" charset="0"/>
              <a:cs typeface="Arial" panose="020B0604020202020204" pitchFamily="34" charset="0"/>
            </a:endParaRPr>
          </a:p>
          <a:p>
            <a:pPr marL="284400" indent="-284400">
              <a:buFont typeface="Arial" panose="020B0604020202020204" pitchFamily="34" charset="0"/>
              <a:buChar char="•"/>
            </a:pPr>
            <a:r>
              <a:rPr lang="en-US" dirty="0">
                <a:latin typeface="Arial" panose="020B0604020202020204" pitchFamily="34" charset="0"/>
                <a:cs typeface="Arial" panose="020B0604020202020204" pitchFamily="34" charset="0"/>
              </a:rPr>
              <a:t>Lobby for and receive funding</a:t>
            </a:r>
          </a:p>
          <a:p>
            <a:pPr marL="284400" indent="-284400">
              <a:buFont typeface="Arial" panose="020B0604020202020204" pitchFamily="34" charset="0"/>
              <a:buChar char="•"/>
            </a:pPr>
            <a:r>
              <a:rPr lang="en-US" dirty="0">
                <a:latin typeface="Arial" panose="020B0604020202020204" pitchFamily="34" charset="0"/>
                <a:cs typeface="Arial" panose="020B0604020202020204" pitchFamily="34" charset="0"/>
              </a:rPr>
              <a:t>Distribution of funds e.g. grants, membership, subscriptions/match fees, lottery funding, merchandising, income from media/sponsorship/advertising, private investment and donations</a:t>
            </a:r>
          </a:p>
          <a:p>
            <a:pPr marL="284400" indent="-284400">
              <a:buFont typeface="Arial" panose="020B0604020202020204" pitchFamily="34" charset="0"/>
              <a:buChar char="•"/>
            </a:pPr>
            <a:r>
              <a:rPr lang="en-US" dirty="0">
                <a:latin typeface="Arial" panose="020B0604020202020204" pitchFamily="34" charset="0"/>
                <a:cs typeface="Arial" panose="020B0604020202020204" pitchFamily="34" charset="0"/>
              </a:rPr>
              <a:t>Provide members with advice about funding.</a:t>
            </a:r>
          </a:p>
        </p:txBody>
      </p:sp>
    </p:spTree>
    <p:extLst>
      <p:ext uri="{BB962C8B-B14F-4D97-AF65-F5344CB8AC3E}">
        <p14:creationId xmlns:p14="http://schemas.microsoft.com/office/powerpoint/2010/main" val="16928040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F053E6-FC28-3343-A190-9F3C711C2E3E}"/>
              </a:ext>
            </a:extLst>
          </p:cNvPr>
          <p:cNvSpPr>
            <a:spLocks noGrp="1"/>
          </p:cNvSpPr>
          <p:nvPr>
            <p:ph type="title" idx="4294967295"/>
          </p:nvPr>
        </p:nvSpPr>
        <p:spPr bwMode="auto">
          <a:xfrm>
            <a:off x="533400" y="166450"/>
            <a:ext cx="8575104" cy="67710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t>Learning outcome 4 – know about the role of national </a:t>
            </a:r>
            <a:b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br>
            <a: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t>governing bodies in sport</a:t>
            </a:r>
            <a:endParaRPr kumimoji="0" lang="en-CA"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endParaRPr>
          </a:p>
        </p:txBody>
      </p:sp>
      <p:sp>
        <p:nvSpPr>
          <p:cNvPr id="3" name="Text Placeholder 2">
            <a:extLst>
              <a:ext uri="{FF2B5EF4-FFF2-40B4-BE49-F238E27FC236}">
                <a16:creationId xmlns:a16="http://schemas.microsoft.com/office/drawing/2014/main" id="{54166A14-079E-F041-A091-A40A4157519C}"/>
              </a:ext>
            </a:extLst>
          </p:cNvPr>
          <p:cNvSpPr>
            <a:spLocks noGrp="1"/>
          </p:cNvSpPr>
          <p:nvPr>
            <p:ph type="body" sz="quarter" idx="12"/>
          </p:nvPr>
        </p:nvSpPr>
        <p:spPr>
          <a:xfrm>
            <a:off x="533400" y="1066800"/>
            <a:ext cx="4614664" cy="1917448"/>
          </a:xfrm>
        </p:spPr>
        <p:txBody>
          <a:bodyPr/>
          <a:lstStyle/>
          <a:p>
            <a:pPr marL="0" indent="0">
              <a:buFont typeface="Arial" panose="020B0604020202020204" pitchFamily="34" charset="0"/>
              <a:buNone/>
            </a:pPr>
            <a:r>
              <a:rPr lang="en-GB" b="1" dirty="0">
                <a:solidFill>
                  <a:srgbClr val="233588"/>
                </a:solidFill>
                <a:latin typeface="Arial" panose="020B0604020202020204" pitchFamily="34" charset="0"/>
                <a:cs typeface="Arial" panose="020B0604020202020204" pitchFamily="34" charset="0"/>
              </a:rPr>
              <a:t>The role of national governing bodies</a:t>
            </a:r>
          </a:p>
          <a:p>
            <a:pPr defTabSz="914400"/>
            <a:endParaRPr lang="en-GB" b="1" dirty="0">
              <a:solidFill>
                <a:srgbClr val="233588"/>
              </a:solidFill>
            </a:endParaRPr>
          </a:p>
          <a:p>
            <a:pPr marL="0" indent="0">
              <a:buNone/>
            </a:pPr>
            <a:r>
              <a:rPr lang="en-GB" b="1" dirty="0">
                <a:latin typeface="Arial" panose="020B0604020202020204" pitchFamily="34" charset="0"/>
                <a:cs typeface="Arial" panose="020B0604020202020204" pitchFamily="34" charset="0"/>
              </a:rPr>
              <a:t>Support</a:t>
            </a:r>
          </a:p>
          <a:p>
            <a:pPr marL="0" indent="0">
              <a:lnSpc>
                <a:spcPct val="90000"/>
              </a:lnSpc>
              <a:buNone/>
            </a:pPr>
            <a:endParaRPr lang="en-US" b="1" dirty="0">
              <a:latin typeface="Arial" panose="020B0604020202020204" pitchFamily="34" charset="0"/>
              <a:cs typeface="Arial" panose="020B0604020202020204" pitchFamily="34" charset="0"/>
            </a:endParaRPr>
          </a:p>
          <a:p>
            <a:pPr marL="284400" indent="-284400">
              <a:buFont typeface="Arial" panose="020B0604020202020204" pitchFamily="34" charset="0"/>
              <a:buChar char="•"/>
            </a:pPr>
            <a:r>
              <a:rPr lang="en-US" dirty="0">
                <a:latin typeface="Arial" panose="020B0604020202020204" pitchFamily="34" charset="0"/>
                <a:cs typeface="Arial" panose="020B0604020202020204" pitchFamily="34" charset="0"/>
              </a:rPr>
              <a:t>Providing technical advice e.g. England Hockey provide information about playing surfaces</a:t>
            </a:r>
          </a:p>
          <a:p>
            <a:pPr marL="284400" indent="-284400">
              <a:buFont typeface="Arial" panose="020B0604020202020204" pitchFamily="34" charset="0"/>
              <a:buChar char="•"/>
            </a:pPr>
            <a:r>
              <a:rPr lang="en-US" dirty="0">
                <a:latin typeface="Arial" panose="020B0604020202020204" pitchFamily="34" charset="0"/>
                <a:cs typeface="Arial" panose="020B0604020202020204" pitchFamily="34" charset="0"/>
              </a:rPr>
              <a:t>Providing location and contact details for local clubs, how to get started in the sport, etc.</a:t>
            </a:r>
          </a:p>
        </p:txBody>
      </p:sp>
      <p:pic>
        <p:nvPicPr>
          <p:cNvPr id="4" name="Picture 3" descr="Hockey stick">
            <a:extLst>
              <a:ext uri="{FF2B5EF4-FFF2-40B4-BE49-F238E27FC236}">
                <a16:creationId xmlns:a16="http://schemas.microsoft.com/office/drawing/2014/main" id="{6C64A220-5794-574F-9D9A-AF0A2F009DC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56203" y="2714850"/>
            <a:ext cx="2741697" cy="1800000"/>
          </a:xfrm>
          <a:prstGeom prst="rect">
            <a:avLst/>
          </a:prstGeom>
        </p:spPr>
      </p:pic>
    </p:spTree>
    <p:extLst>
      <p:ext uri="{BB962C8B-B14F-4D97-AF65-F5344CB8AC3E}">
        <p14:creationId xmlns:p14="http://schemas.microsoft.com/office/powerpoint/2010/main" val="22582711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F053E6-FC28-3343-A190-9F3C711C2E3E}"/>
              </a:ext>
            </a:extLst>
          </p:cNvPr>
          <p:cNvSpPr>
            <a:spLocks noGrp="1"/>
          </p:cNvSpPr>
          <p:nvPr>
            <p:ph type="title" idx="4294967295"/>
          </p:nvPr>
        </p:nvSpPr>
        <p:spPr bwMode="auto">
          <a:xfrm>
            <a:off x="533400" y="166450"/>
            <a:ext cx="8575104" cy="67710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t>Learning outcome 4 – know about the role of national </a:t>
            </a:r>
            <a:b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br>
            <a: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t>governing bodies in sport</a:t>
            </a:r>
            <a:endParaRPr kumimoji="0" lang="en-CA"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endParaRPr>
          </a:p>
        </p:txBody>
      </p:sp>
      <p:sp>
        <p:nvSpPr>
          <p:cNvPr id="3" name="Text Placeholder 2">
            <a:extLst>
              <a:ext uri="{FF2B5EF4-FFF2-40B4-BE49-F238E27FC236}">
                <a16:creationId xmlns:a16="http://schemas.microsoft.com/office/drawing/2014/main" id="{54166A14-079E-F041-A091-A40A4157519C}"/>
              </a:ext>
            </a:extLst>
          </p:cNvPr>
          <p:cNvSpPr>
            <a:spLocks noGrp="1"/>
          </p:cNvSpPr>
          <p:nvPr>
            <p:ph type="body" sz="quarter" idx="12"/>
          </p:nvPr>
        </p:nvSpPr>
        <p:spPr>
          <a:xfrm>
            <a:off x="533400" y="1066800"/>
            <a:ext cx="8064500" cy="3311999"/>
          </a:xfrm>
        </p:spPr>
        <p:txBody>
          <a:bodyPr numCol="2"/>
          <a:lstStyle/>
          <a:p>
            <a:pPr marL="0" indent="0">
              <a:buFont typeface="Arial" panose="020B0604020202020204" pitchFamily="34" charset="0"/>
              <a:buNone/>
            </a:pPr>
            <a:r>
              <a:rPr lang="en-GB" b="1" dirty="0">
                <a:solidFill>
                  <a:schemeClr val="accent1"/>
                </a:solidFill>
                <a:latin typeface="Arial" panose="020B0604020202020204" pitchFamily="34" charset="0"/>
                <a:cs typeface="Arial" panose="020B0604020202020204" pitchFamily="34" charset="0"/>
              </a:rPr>
              <a:t>National governing bodies</a:t>
            </a:r>
          </a:p>
          <a:p>
            <a:pPr marL="0" indent="0">
              <a:buFont typeface="Arial" panose="020B0604020202020204" pitchFamily="34" charset="0"/>
              <a:buNone/>
            </a:pPr>
            <a:endParaRPr lang="en-GB" b="1" dirty="0">
              <a:solidFill>
                <a:srgbClr val="233588"/>
              </a:solidFill>
              <a:latin typeface="Arial" panose="020B0604020202020204" pitchFamily="34" charset="0"/>
              <a:cs typeface="Arial" panose="020B0604020202020204" pitchFamily="34" charset="0"/>
            </a:endParaRPr>
          </a:p>
          <a:p>
            <a:pPr marL="0" indent="0">
              <a:buNone/>
            </a:pPr>
            <a:r>
              <a:rPr lang="en-GB" dirty="0">
                <a:solidFill>
                  <a:schemeClr val="tx2"/>
                </a:solidFill>
                <a:latin typeface="Arial" panose="020B0604020202020204" pitchFamily="34" charset="0"/>
                <a:cs typeface="Arial" panose="020B0604020202020204" pitchFamily="34" charset="0"/>
              </a:rPr>
              <a:t>Types of funding – lobby for, receive and distribute</a:t>
            </a:r>
          </a:p>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Grants</a:t>
            </a:r>
          </a:p>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Government, non-government</a:t>
            </a:r>
          </a:p>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Membership</a:t>
            </a:r>
          </a:p>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Subscriptions/match fees</a:t>
            </a:r>
          </a:p>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Lottery funding</a:t>
            </a:r>
          </a:p>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Income from media/sponsorship/advertising</a:t>
            </a:r>
          </a:p>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Private investment and donations</a:t>
            </a:r>
          </a:p>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Merchandising</a:t>
            </a:r>
          </a:p>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Admission charges</a:t>
            </a:r>
          </a:p>
          <a:p>
            <a:pPr marL="285750" indent="-285750">
              <a:buFont typeface="Arial" panose="020B0604020202020204" pitchFamily="34" charset="0"/>
              <a:buChar char="•"/>
            </a:pPr>
            <a:r>
              <a:rPr lang="en-GB" dirty="0">
                <a:solidFill>
                  <a:schemeClr val="tx2"/>
                </a:solidFill>
                <a:latin typeface="Arial" panose="020B0604020202020204" pitchFamily="34" charset="0"/>
                <a:cs typeface="Arial" panose="020B0604020202020204" pitchFamily="34" charset="0"/>
              </a:rPr>
              <a:t>Fundraising events.</a:t>
            </a:r>
          </a:p>
        </p:txBody>
      </p:sp>
    </p:spTree>
    <p:extLst>
      <p:ext uri="{BB962C8B-B14F-4D97-AF65-F5344CB8AC3E}">
        <p14:creationId xmlns:p14="http://schemas.microsoft.com/office/powerpoint/2010/main" val="22353368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F053E6-FC28-3343-A190-9F3C711C2E3E}"/>
              </a:ext>
            </a:extLst>
          </p:cNvPr>
          <p:cNvSpPr>
            <a:spLocks noGrp="1"/>
          </p:cNvSpPr>
          <p:nvPr>
            <p:ph type="title" idx="4294967295"/>
          </p:nvPr>
        </p:nvSpPr>
        <p:spPr bwMode="auto">
          <a:xfrm>
            <a:off x="538150" y="166450"/>
            <a:ext cx="8575104" cy="67710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t>Learning outcome 4 – know about the role of national </a:t>
            </a:r>
            <a:b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br>
            <a: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t>governing bodies in sport</a:t>
            </a:r>
            <a:endParaRPr kumimoji="0" lang="en-CA"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endParaRPr>
          </a:p>
        </p:txBody>
      </p:sp>
      <p:sp>
        <p:nvSpPr>
          <p:cNvPr id="3" name="Text Placeholder 2">
            <a:extLst>
              <a:ext uri="{FF2B5EF4-FFF2-40B4-BE49-F238E27FC236}">
                <a16:creationId xmlns:a16="http://schemas.microsoft.com/office/drawing/2014/main" id="{54166A14-079E-F041-A091-A40A4157519C}"/>
              </a:ext>
            </a:extLst>
          </p:cNvPr>
          <p:cNvSpPr>
            <a:spLocks noGrp="1"/>
          </p:cNvSpPr>
          <p:nvPr>
            <p:ph type="body" sz="quarter" idx="12"/>
          </p:nvPr>
        </p:nvSpPr>
        <p:spPr>
          <a:xfrm>
            <a:off x="533400" y="1066800"/>
            <a:ext cx="6054824" cy="215444"/>
          </a:xfrm>
        </p:spPr>
        <p:txBody>
          <a:bodyPr/>
          <a:lstStyle/>
          <a:p>
            <a:pPr marL="0" indent="0">
              <a:buFont typeface="Arial" panose="020B0604020202020204" pitchFamily="34" charset="0"/>
              <a:buNone/>
            </a:pPr>
            <a:r>
              <a:rPr lang="en-GB" b="1" dirty="0">
                <a:solidFill>
                  <a:schemeClr val="accent1"/>
                </a:solidFill>
                <a:latin typeface="Arial" panose="020B0604020202020204" pitchFamily="34" charset="0"/>
                <a:cs typeface="Arial" panose="020B0604020202020204" pitchFamily="34" charset="0"/>
              </a:rPr>
              <a:t>National governing bodies</a:t>
            </a:r>
          </a:p>
        </p:txBody>
      </p:sp>
      <p:sp>
        <p:nvSpPr>
          <p:cNvPr id="12" name="Rectangle 11">
            <a:extLst>
              <a:ext uri="{FF2B5EF4-FFF2-40B4-BE49-F238E27FC236}">
                <a16:creationId xmlns:a16="http://schemas.microsoft.com/office/drawing/2014/main" id="{28A7D6D3-D504-934C-A9A2-6DAA5FA83453}"/>
              </a:ext>
              <a:ext uri="{C183D7F6-B498-43B3-948B-1728B52AA6E4}">
                <adec:decorative xmlns:adec="http://schemas.microsoft.com/office/drawing/2017/decorative" val="1"/>
              </a:ext>
            </a:extLst>
          </p:cNvPr>
          <p:cNvSpPr/>
          <p:nvPr/>
        </p:nvSpPr>
        <p:spPr>
          <a:xfrm>
            <a:off x="533398" y="1547999"/>
            <a:ext cx="8064502" cy="2484000"/>
          </a:xfrm>
          <a:prstGeom prst="rect">
            <a:avLst/>
          </a:prstGeom>
          <a:noFill/>
          <a:ln w="6350">
            <a:solidFill>
              <a:srgbClr val="233588"/>
            </a:solidFill>
          </a:ln>
        </p:spPr>
        <p:txBody>
          <a:bodyPr wrap="square" lIns="0" tIns="0" rIns="0" bIns="0" rtlCol="0" anchor="ctr"/>
          <a:lstStyle/>
          <a:p>
            <a:pPr marL="12700" algn="l"/>
            <a:endParaRPr lang="en-GB" sz="1400" b="1" dirty="0">
              <a:latin typeface="+mj-lt"/>
            </a:endParaRPr>
          </a:p>
        </p:txBody>
      </p:sp>
      <p:sp>
        <p:nvSpPr>
          <p:cNvPr id="13" name="TextBox 12">
            <a:extLst>
              <a:ext uri="{FF2B5EF4-FFF2-40B4-BE49-F238E27FC236}">
                <a16:creationId xmlns:a16="http://schemas.microsoft.com/office/drawing/2014/main" id="{28AEA5FF-B26D-8541-9F00-BD2DF805DEEF}"/>
              </a:ext>
            </a:extLst>
          </p:cNvPr>
          <p:cNvSpPr txBox="1"/>
          <p:nvPr/>
        </p:nvSpPr>
        <p:spPr>
          <a:xfrm>
            <a:off x="623649" y="1620000"/>
            <a:ext cx="7974251" cy="2369880"/>
          </a:xfrm>
          <a:prstGeom prst="rect">
            <a:avLst/>
          </a:prstGeom>
        </p:spPr>
        <p:txBody>
          <a:bodyPr vert="horz" wrap="square" lIns="0" tIns="0" rIns="0" bIns="0" rtlCol="0">
            <a:spAutoFit/>
          </a:bodyPr>
          <a:lstStyle/>
          <a:p>
            <a:pPr marL="0" indent="0">
              <a:buNone/>
            </a:pPr>
            <a:r>
              <a:rPr lang="en-GB" sz="1400" b="1" dirty="0">
                <a:solidFill>
                  <a:srgbClr val="233588"/>
                </a:solidFill>
                <a:latin typeface="Arial" panose="020B0604020202020204" pitchFamily="34" charset="0"/>
                <a:cs typeface="Arial" panose="020B0604020202020204" pitchFamily="34" charset="0"/>
              </a:rPr>
              <a:t>TASK: </a:t>
            </a:r>
            <a:r>
              <a:rPr lang="en-GB" sz="1400" dirty="0">
                <a:solidFill>
                  <a:schemeClr val="tx2"/>
                </a:solidFill>
                <a:latin typeface="Arial" panose="020B0604020202020204" pitchFamily="34" charset="0"/>
                <a:cs typeface="Arial" panose="020B0604020202020204" pitchFamily="34" charset="0"/>
              </a:rPr>
              <a:t>Think about your local area and sports.</a:t>
            </a:r>
          </a:p>
          <a:p>
            <a:pPr marL="0" indent="0">
              <a:buNone/>
            </a:pPr>
            <a:endParaRPr lang="en-GB" sz="1400" dirty="0">
              <a:solidFill>
                <a:schemeClr val="tx2"/>
              </a:solidFill>
              <a:latin typeface="Arial" panose="020B0604020202020204" pitchFamily="34" charset="0"/>
              <a:cs typeface="Arial" panose="020B0604020202020204" pitchFamily="34" charset="0"/>
            </a:endParaRPr>
          </a:p>
          <a:p>
            <a:pPr marL="0" indent="0">
              <a:buNone/>
            </a:pPr>
            <a:r>
              <a:rPr lang="en-GB" sz="1400" dirty="0">
                <a:solidFill>
                  <a:schemeClr val="tx2"/>
                </a:solidFill>
                <a:latin typeface="Arial" panose="020B0604020202020204" pitchFamily="34" charset="0"/>
                <a:cs typeface="Arial" panose="020B0604020202020204" pitchFamily="34" charset="0"/>
              </a:rPr>
              <a:t>Choose one sport and research how the national governing body has helped that sport in your area.</a:t>
            </a:r>
          </a:p>
          <a:p>
            <a:pPr marL="0" indent="0">
              <a:buNone/>
            </a:pPr>
            <a:endParaRPr lang="en-GB" sz="1400" dirty="0">
              <a:solidFill>
                <a:schemeClr val="tx2"/>
              </a:solidFill>
              <a:latin typeface="Arial" panose="020B0604020202020204" pitchFamily="34" charset="0"/>
              <a:cs typeface="Arial" panose="020B0604020202020204" pitchFamily="34" charset="0"/>
            </a:endParaRPr>
          </a:p>
          <a:p>
            <a:pPr marL="0" indent="0">
              <a:buNone/>
            </a:pPr>
            <a:r>
              <a:rPr lang="en-GB" sz="1400" dirty="0">
                <a:solidFill>
                  <a:schemeClr val="tx2"/>
                </a:solidFill>
                <a:latin typeface="Arial" panose="020B0604020202020204" pitchFamily="34" charset="0"/>
                <a:cs typeface="Arial" panose="020B0604020202020204" pitchFamily="34" charset="0"/>
              </a:rPr>
              <a:t>Think about the main areas:</a:t>
            </a:r>
          </a:p>
          <a:p>
            <a:pPr marL="0" indent="0">
              <a:buNone/>
            </a:pPr>
            <a:endParaRPr lang="en-GB" sz="1400"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solidFill>
                  <a:schemeClr val="tx2"/>
                </a:solidFill>
                <a:latin typeface="Arial" panose="020B0604020202020204" pitchFamily="34" charset="0"/>
                <a:cs typeface="Arial" panose="020B0604020202020204" pitchFamily="34" charset="0"/>
              </a:rPr>
              <a:t>Promotion</a:t>
            </a:r>
          </a:p>
          <a:p>
            <a:pPr marL="285750" indent="-285750">
              <a:buFont typeface="Arial" panose="020B0604020202020204" pitchFamily="34" charset="0"/>
              <a:buChar char="•"/>
            </a:pPr>
            <a:r>
              <a:rPr lang="en-GB" sz="1400" dirty="0">
                <a:solidFill>
                  <a:schemeClr val="tx2"/>
                </a:solidFill>
                <a:latin typeface="Arial" panose="020B0604020202020204" pitchFamily="34" charset="0"/>
                <a:cs typeface="Arial" panose="020B0604020202020204" pitchFamily="34" charset="0"/>
              </a:rPr>
              <a:t>Support</a:t>
            </a:r>
          </a:p>
          <a:p>
            <a:pPr marL="285750" indent="-285750">
              <a:buFont typeface="Arial" panose="020B0604020202020204" pitchFamily="34" charset="0"/>
              <a:buChar char="•"/>
            </a:pPr>
            <a:r>
              <a:rPr lang="en-GB" sz="1400" dirty="0">
                <a:solidFill>
                  <a:schemeClr val="tx2"/>
                </a:solidFill>
                <a:latin typeface="Arial" panose="020B0604020202020204" pitchFamily="34" charset="0"/>
                <a:cs typeface="Arial" panose="020B0604020202020204" pitchFamily="34" charset="0"/>
              </a:rPr>
              <a:t>Funding.</a:t>
            </a:r>
          </a:p>
          <a:p>
            <a:endParaRPr lang="en-GB" sz="1400" dirty="0">
              <a:solidFill>
                <a:schemeClr val="tx2"/>
              </a:solidFill>
              <a:latin typeface="Arial" panose="020B0604020202020204" pitchFamily="34" charset="0"/>
              <a:cs typeface="Arial" panose="020B0604020202020204" pitchFamily="34" charset="0"/>
            </a:endParaRPr>
          </a:p>
          <a:p>
            <a:pPr marL="0" indent="0">
              <a:buNone/>
            </a:pPr>
            <a:r>
              <a:rPr lang="en-GB" sz="1400" dirty="0">
                <a:solidFill>
                  <a:schemeClr val="tx2"/>
                </a:solidFill>
                <a:latin typeface="Arial" panose="020B0604020202020204" pitchFamily="34" charset="0"/>
                <a:cs typeface="Arial" panose="020B0604020202020204" pitchFamily="34" charset="0"/>
              </a:rPr>
              <a:t>You can write a report, prepare a presentation or design a leaflet to show your research.</a:t>
            </a:r>
          </a:p>
        </p:txBody>
      </p:sp>
    </p:spTree>
    <p:extLst>
      <p:ext uri="{BB962C8B-B14F-4D97-AF65-F5344CB8AC3E}">
        <p14:creationId xmlns:p14="http://schemas.microsoft.com/office/powerpoint/2010/main" val="1572610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6D2F4178-2701-4CFD-9E13-0BEF68095969}"/>
              </a:ext>
            </a:extLst>
          </p:cNvPr>
          <p:cNvSpPr txBox="1">
            <a:spLocks noGrp="1"/>
          </p:cNvSpPr>
          <p:nvPr>
            <p:ph type="title" idx="4294967295"/>
          </p:nvPr>
        </p:nvSpPr>
        <p:spPr bwMode="auto">
          <a:xfrm>
            <a:off x="251521" y="1368000"/>
            <a:ext cx="8568952" cy="3559949"/>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marL="0" marR="0" indent="0" algn="l" defTabSz="685800" rtl="0" eaLnBrk="1" fontAlgn="ctr" latinLnBrk="0" hangingPunct="1">
              <a:lnSpc>
                <a:spcPct val="100000"/>
              </a:lnSpc>
              <a:spcBef>
                <a:spcPts val="0"/>
              </a:spcBef>
              <a:spcAft>
                <a:spcPts val="214"/>
              </a:spcAft>
              <a:buClrTx/>
              <a:buSzTx/>
              <a:buFontTx/>
              <a:buNone/>
              <a:tabLst/>
              <a:defRPr kumimoji="0" lang="en-GB" sz="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Myriad Pro Light" panose="020B0403030403020204" pitchFamily="34" charset="0"/>
              </a:defRPr>
            </a:lvl1pPr>
            <a:lvl2pPr marL="3429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2pPr>
            <a:lvl3pPr marL="6858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3pPr>
            <a:lvl4pPr marL="10287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4pPr>
            <a:lvl5pPr marL="13716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0" marR="0" lvl="0" indent="0" algn="l" defTabSz="685800" rtl="0" eaLnBrk="1" fontAlgn="base" latinLnBrk="0" hangingPunct="1">
              <a:lnSpc>
                <a:spcPct val="100000"/>
              </a:lnSpc>
              <a:spcBef>
                <a:spcPts val="0"/>
              </a:spcBef>
              <a:spcAft>
                <a:spcPts val="214"/>
              </a:spcAft>
              <a:buClrTx/>
              <a:buSzTx/>
              <a:buFontTx/>
              <a:buNone/>
              <a:tabLst>
                <a:tab pos="2149316" algn="ctr"/>
                <a:tab pos="4298633" algn="r"/>
              </a:tabLst>
              <a:defRPr/>
            </a:pPr>
            <a:r>
              <a:rPr kumimoji="0" lang="en-US" sz="800" b="0" i="0" u="none" strike="noStrike" kern="1200" cap="none" spc="0" normalizeH="0" baseline="0" noProof="0" dirty="0">
                <a:ln>
                  <a:noFill/>
                </a:ln>
                <a:solidFill>
                  <a:schemeClr val="tx1"/>
                </a:solidFill>
                <a:effectLst/>
                <a:uLnTx/>
                <a:uFillTx/>
                <a:latin typeface="+mn-lt"/>
                <a:ea typeface="Calibri" panose="020F0502020204030204" pitchFamily="34" charset="0"/>
                <a:cs typeface="+mn-cs"/>
              </a:rPr>
              <a:t>We’d like to know your view on the resources we produce. Click ‘</a:t>
            </a:r>
            <a:r>
              <a:rPr kumimoji="0" lang="en-US" sz="800" b="0" i="0" u="sng" strike="noStrike" kern="1200" cap="none" spc="0" normalizeH="0" baseline="0" noProof="0" dirty="0">
                <a:ln>
                  <a:noFill/>
                </a:ln>
                <a:solidFill>
                  <a:srgbClr val="0000FF"/>
                </a:solidFill>
                <a:effectLst/>
                <a:uLnTx/>
                <a:uFillTx/>
                <a:latin typeface="+mn-lt"/>
                <a:ea typeface="Calibri" panose="020F0502020204030204" pitchFamily="34" charset="0"/>
                <a:cs typeface="+mn-cs"/>
                <a:hlinkClick r:id="rId2"/>
              </a:rPr>
              <a:t>Like</a:t>
            </a:r>
            <a:r>
              <a:rPr kumimoji="0" lang="en-US" sz="800" b="0" i="0" u="sng" strike="noStrike" kern="1200" cap="none" spc="0" normalizeH="0" baseline="0" noProof="0" dirty="0">
                <a:ln>
                  <a:noFill/>
                </a:ln>
                <a:solidFill>
                  <a:srgbClr val="0563C1"/>
                </a:solidFill>
                <a:effectLst/>
                <a:uLnTx/>
                <a:uFillTx/>
                <a:latin typeface="+mn-lt"/>
                <a:ea typeface="Calibri" panose="020F0502020204030204" pitchFamily="34" charset="0"/>
                <a:cs typeface="+mn-cs"/>
                <a:hlinkClick r:id="rId2"/>
              </a:rPr>
              <a:t>’</a:t>
            </a:r>
            <a:r>
              <a:rPr kumimoji="0" lang="en-US" sz="800" b="0" i="0" u="none" strike="noStrike" kern="1200" cap="none" spc="0" normalizeH="0" baseline="0" noProof="0" dirty="0">
                <a:ln>
                  <a:noFill/>
                </a:ln>
                <a:solidFill>
                  <a:schemeClr val="tx1"/>
                </a:solidFill>
                <a:effectLst/>
                <a:uLnTx/>
                <a:uFillTx/>
                <a:latin typeface="+mn-lt"/>
                <a:ea typeface="Calibri" panose="020F0502020204030204" pitchFamily="34" charset="0"/>
                <a:cs typeface="+mn-cs"/>
              </a:rPr>
              <a:t> or ‘</a:t>
            </a:r>
            <a:r>
              <a:rPr kumimoji="0" lang="en-US" sz="800" b="0" i="0" u="sng" strike="noStrike" kern="1200" cap="none" spc="0" normalizeH="0" baseline="0" noProof="0" dirty="0">
                <a:ln>
                  <a:noFill/>
                </a:ln>
                <a:solidFill>
                  <a:srgbClr val="0000FF"/>
                </a:solidFill>
                <a:effectLst/>
                <a:uLnTx/>
                <a:uFillTx/>
                <a:latin typeface="+mn-lt"/>
                <a:ea typeface="Calibri" panose="020F0502020204030204" pitchFamily="34" charset="0"/>
                <a:cs typeface="+mn-cs"/>
                <a:hlinkClick r:id="rId3"/>
              </a:rPr>
              <a:t>Dislike</a:t>
            </a:r>
            <a:r>
              <a:rPr kumimoji="0" lang="en-US" sz="800" b="0" i="0" u="sng" strike="noStrike" kern="1200" cap="none" spc="0" normalizeH="0" baseline="0" noProof="0" dirty="0">
                <a:ln>
                  <a:noFill/>
                </a:ln>
                <a:solidFill>
                  <a:srgbClr val="0563C1"/>
                </a:solidFill>
                <a:effectLst/>
                <a:uLnTx/>
                <a:uFillTx/>
                <a:latin typeface="+mn-lt"/>
                <a:ea typeface="Calibri" panose="020F0502020204030204" pitchFamily="34" charset="0"/>
                <a:cs typeface="+mn-cs"/>
                <a:hlinkClick r:id="rId3"/>
              </a:rPr>
              <a:t>’</a:t>
            </a:r>
            <a:r>
              <a:rPr kumimoji="0" lang="en-US" sz="800" b="0" i="0" u="none" strike="noStrike" kern="1200" cap="none" spc="0" normalizeH="0" baseline="0" noProof="0" dirty="0">
                <a:ln>
                  <a:noFill/>
                </a:ln>
                <a:solidFill>
                  <a:schemeClr val="tx1"/>
                </a:solidFill>
                <a:effectLst/>
                <a:uLnTx/>
                <a:uFillTx/>
                <a:latin typeface="+mn-lt"/>
                <a:ea typeface="Calibri" panose="020F0502020204030204" pitchFamily="34" charset="0"/>
                <a:cs typeface="+mn-cs"/>
              </a:rPr>
              <a:t> to send us an auto generated email about this resource. Add comments if you want to. Let us know how we can improve this resource or what else you need. Your email will not be used or shared for any marketing purposes.</a:t>
            </a:r>
          </a:p>
          <a:p>
            <a:pPr marL="0" marR="0" lvl="0" indent="0" algn="l" defTabSz="685800" rtl="0" eaLnBrk="1" fontAlgn="ctr" latinLnBrk="0" hangingPunct="1">
              <a:lnSpc>
                <a:spcPct val="100000"/>
              </a:lnSpc>
              <a:spcBef>
                <a:spcPts val="0"/>
              </a:spcBef>
              <a:spcAft>
                <a:spcPts val="214"/>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mn-lt"/>
                <a:ea typeface="Calibri" panose="020F0502020204030204" pitchFamily="34" charset="0"/>
                <a:cs typeface="+mn-cs"/>
              </a:rPr>
              <a:t>Looking for another resource? There is now a quick and easy search </a:t>
            </a:r>
            <a:r>
              <a:rPr kumimoji="0" lang="en-US" sz="800" b="0" i="0" u="sng" strike="noStrike" kern="1200" cap="none" spc="0" normalizeH="0" baseline="0" noProof="0" dirty="0">
                <a:ln>
                  <a:noFill/>
                </a:ln>
                <a:solidFill>
                  <a:srgbClr val="0000FF"/>
                </a:solidFill>
                <a:effectLst/>
                <a:uLnTx/>
                <a:uFillTx/>
                <a:latin typeface="+mn-lt"/>
                <a:ea typeface="Calibri" panose="020F0502020204030204" pitchFamily="34" charset="0"/>
                <a:cs typeface="+mn-cs"/>
                <a:hlinkClick r:id="rId4"/>
              </a:rPr>
              <a:t>tool to help find free resources</a:t>
            </a:r>
            <a:r>
              <a:rPr kumimoji="0" lang="en-US" sz="800" b="0" i="0" u="none" strike="noStrike" kern="1200" cap="none" spc="0" normalizeH="0" baseline="0" noProof="0" dirty="0">
                <a:ln>
                  <a:noFill/>
                </a:ln>
                <a:solidFill>
                  <a:srgbClr val="000000"/>
                </a:solidFill>
                <a:effectLst/>
                <a:uLnTx/>
                <a:uFillTx/>
                <a:latin typeface="+mn-lt"/>
                <a:ea typeface="Calibri" panose="020F0502020204030204" pitchFamily="34" charset="0"/>
                <a:cs typeface="+mn-cs"/>
              </a:rPr>
              <a:t> for your qualification.</a:t>
            </a:r>
          </a:p>
          <a:p>
            <a:pPr marL="0" marR="0" lvl="0" indent="0" algn="l" defTabSz="685800" rtl="0" eaLnBrk="1" fontAlgn="ctr" latinLnBrk="0" hangingPunct="1">
              <a:lnSpc>
                <a:spcPct val="100000"/>
              </a:lnSpc>
              <a:spcBef>
                <a:spcPts val="0"/>
              </a:spcBef>
              <a:spcAft>
                <a:spcPts val="214"/>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mn-lt"/>
                <a:ea typeface="Calibri" panose="020F0502020204030204" pitchFamily="34" charset="0"/>
                <a:cs typeface="+mn-cs"/>
              </a:rPr>
              <a:t>OCR is part of Cambridge Assessment, a department of the University of Cambridge. For staff training purposes and as part of our quality assurance </a:t>
            </a:r>
            <a:r>
              <a:rPr kumimoji="0" lang="en-US" sz="800" b="0" i="0" u="none" strike="noStrike" kern="1200" cap="none" spc="0" normalizeH="0" baseline="0" noProof="0" dirty="0" err="1">
                <a:ln>
                  <a:noFill/>
                </a:ln>
                <a:solidFill>
                  <a:srgbClr val="000000"/>
                </a:solidFill>
                <a:effectLst/>
                <a:uLnTx/>
                <a:uFillTx/>
                <a:latin typeface="+mn-lt"/>
                <a:ea typeface="Calibri" panose="020F0502020204030204" pitchFamily="34" charset="0"/>
                <a:cs typeface="+mn-cs"/>
              </a:rPr>
              <a:t>programme</a:t>
            </a:r>
            <a:r>
              <a:rPr kumimoji="0" lang="en-US" sz="800" b="0" i="0" u="none" strike="noStrike" kern="1200" cap="none" spc="0" normalizeH="0" baseline="0" noProof="0" dirty="0">
                <a:ln>
                  <a:noFill/>
                </a:ln>
                <a:solidFill>
                  <a:srgbClr val="000000"/>
                </a:solidFill>
                <a:effectLst/>
                <a:uLnTx/>
                <a:uFillTx/>
                <a:latin typeface="+mn-lt"/>
                <a:ea typeface="Calibri" panose="020F0502020204030204" pitchFamily="34" charset="0"/>
                <a:cs typeface="+mn-cs"/>
              </a:rPr>
              <a:t> your call may be recorded or monitored. Oxford Cambridge and RSA Examinations is a Company Limited by Guarantee. Registered in England. Registered office The Triangle Building, Shaftesbury Road, Cambridge, CB2 8EA. Registered company number 3484466. OCR is an exempt charity.</a:t>
            </a:r>
          </a:p>
          <a:p>
            <a:pPr marL="0" marR="0" lvl="0" indent="0" algn="l" defTabSz="685800" rtl="0" eaLnBrk="1" fontAlgn="ctr" latinLnBrk="0" hangingPunct="1">
              <a:lnSpc>
                <a:spcPct val="100000"/>
              </a:lnSpc>
              <a:spcBef>
                <a:spcPts val="0"/>
              </a:spcBef>
              <a:spcAft>
                <a:spcPts val="214"/>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mn-lt"/>
                <a:ea typeface="Calibri" panose="020F0502020204030204" pitchFamily="34" charset="0"/>
                <a:cs typeface="+mn-cs"/>
              </a:rPr>
              <a:t>OCR operates academic and vocational qualifications regulated by </a:t>
            </a:r>
            <a:r>
              <a:rPr kumimoji="0" lang="en-US" sz="800" b="0" i="0" u="none" strike="noStrike" kern="1200" cap="none" spc="0" normalizeH="0" baseline="0" noProof="0" dirty="0" err="1">
                <a:ln>
                  <a:noFill/>
                </a:ln>
                <a:solidFill>
                  <a:srgbClr val="000000"/>
                </a:solidFill>
                <a:effectLst/>
                <a:uLnTx/>
                <a:uFillTx/>
                <a:latin typeface="+mn-lt"/>
                <a:ea typeface="Calibri" panose="020F0502020204030204" pitchFamily="34" charset="0"/>
                <a:cs typeface="+mn-cs"/>
              </a:rPr>
              <a:t>Ofqual</a:t>
            </a:r>
            <a:r>
              <a:rPr kumimoji="0" lang="en-US" sz="800" b="0" i="0" u="none" strike="noStrike" kern="1200" cap="none" spc="0" normalizeH="0" baseline="0" noProof="0" dirty="0">
                <a:ln>
                  <a:noFill/>
                </a:ln>
                <a:solidFill>
                  <a:srgbClr val="000000"/>
                </a:solidFill>
                <a:effectLst/>
                <a:uLnTx/>
                <a:uFillTx/>
                <a:latin typeface="+mn-lt"/>
                <a:ea typeface="Calibri" panose="020F0502020204030204" pitchFamily="34" charset="0"/>
                <a:cs typeface="+mn-cs"/>
              </a:rPr>
              <a:t>, Qualifications Wales and CCEA as listed in their qualifications registers including A Levels, GCSEs, Cambridge </a:t>
            </a:r>
            <a:r>
              <a:rPr kumimoji="0" lang="en-US" sz="800" b="0" i="0" u="none" strike="noStrike" kern="1200" cap="none" spc="0" normalizeH="0" baseline="0" noProof="0" dirty="0" err="1">
                <a:ln>
                  <a:noFill/>
                </a:ln>
                <a:solidFill>
                  <a:srgbClr val="000000"/>
                </a:solidFill>
                <a:effectLst/>
                <a:uLnTx/>
                <a:uFillTx/>
                <a:latin typeface="+mn-lt"/>
                <a:ea typeface="Calibri" panose="020F0502020204030204" pitchFamily="34" charset="0"/>
                <a:cs typeface="+mn-cs"/>
              </a:rPr>
              <a:t>Technicals</a:t>
            </a:r>
            <a:r>
              <a:rPr kumimoji="0" lang="en-US" sz="800" b="0" i="0" u="none" strike="noStrike" kern="1200" cap="none" spc="0" normalizeH="0" baseline="0" noProof="0" dirty="0">
                <a:ln>
                  <a:noFill/>
                </a:ln>
                <a:solidFill>
                  <a:srgbClr val="000000"/>
                </a:solidFill>
                <a:effectLst/>
                <a:uLnTx/>
                <a:uFillTx/>
                <a:latin typeface="+mn-lt"/>
                <a:ea typeface="Calibri" panose="020F0502020204030204" pitchFamily="34" charset="0"/>
                <a:cs typeface="+mn-cs"/>
              </a:rPr>
              <a:t> and Cambridge Nationals.</a:t>
            </a:r>
          </a:p>
          <a:p>
            <a:pPr marL="0" marR="0" lvl="0" indent="0" algn="l" defTabSz="685800" rtl="0" eaLnBrk="1" fontAlgn="base" latinLnBrk="0" hangingPunct="1">
              <a:lnSpc>
                <a:spcPct val="100000"/>
              </a:lnSpc>
              <a:spcBef>
                <a:spcPts val="0"/>
              </a:spcBef>
              <a:spcAft>
                <a:spcPts val="375"/>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mn-lt"/>
                <a:ea typeface="Calibri" panose="020F0502020204030204" pitchFamily="34" charset="0"/>
                <a:cs typeface="Myriad Pro Light" panose="020B0403030403020204" pitchFamily="34" charset="0"/>
              </a:rPr>
              <a:t>OCR provides resources to help you deliver our qualifications. These resources do not represent any particular teaching method we expect you to use. We update our resources regularly </a:t>
            </a:r>
            <a:br>
              <a:rPr kumimoji="0" lang="en-US" sz="800" b="0" i="0" u="none" strike="noStrike" kern="1200" cap="none" spc="0" normalizeH="0" baseline="0" noProof="0" dirty="0">
                <a:ln>
                  <a:noFill/>
                </a:ln>
                <a:solidFill>
                  <a:srgbClr val="000000"/>
                </a:solidFill>
                <a:effectLst/>
                <a:uLnTx/>
                <a:uFillTx/>
                <a:latin typeface="+mn-lt"/>
                <a:ea typeface="Calibri" panose="020F0502020204030204" pitchFamily="34" charset="0"/>
                <a:cs typeface="Myriad Pro Light" panose="020B0403030403020204" pitchFamily="34" charset="0"/>
              </a:rPr>
            </a:br>
            <a:r>
              <a:rPr kumimoji="0" lang="en-US" sz="800" b="0" i="0" u="none" strike="noStrike" kern="1200" cap="none" spc="0" normalizeH="0" baseline="0" noProof="0" dirty="0">
                <a:ln>
                  <a:noFill/>
                </a:ln>
                <a:solidFill>
                  <a:srgbClr val="000000"/>
                </a:solidFill>
                <a:effectLst/>
                <a:uLnTx/>
                <a:uFillTx/>
                <a:latin typeface="+mn-lt"/>
                <a:ea typeface="Calibri" panose="020F0502020204030204" pitchFamily="34" charset="0"/>
                <a:cs typeface="Myriad Pro Light" panose="020B0403030403020204" pitchFamily="34" charset="0"/>
              </a:rPr>
              <a:t>and aim to make sure content is accurate but please check the OCR website so that you have the most up to date version. OCR cannot be held responsible for any errors or omissions in these resources. </a:t>
            </a:r>
            <a:endParaRPr kumimoji="0" lang="en-US" sz="800" b="0" i="0" u="none" strike="noStrike" kern="1200" cap="none" spc="0" normalizeH="0" baseline="0" noProof="0" dirty="0">
              <a:ln>
                <a:noFill/>
              </a:ln>
              <a:solidFill>
                <a:schemeClr val="tx1"/>
              </a:solidFill>
              <a:effectLst/>
              <a:uLnTx/>
              <a:uFillTx/>
              <a:latin typeface="+mn-lt"/>
              <a:ea typeface="Calibri" panose="020F0502020204030204" pitchFamily="34" charset="0"/>
              <a:cs typeface="Times New Roman" panose="02020603050405020304" pitchFamily="18" charset="0"/>
            </a:endParaRPr>
          </a:p>
          <a:p>
            <a:pPr marL="0" marR="0" lvl="0" indent="0" algn="l" defTabSz="685800" rtl="0" eaLnBrk="1" fontAlgn="base" latinLnBrk="0" hangingPunct="1">
              <a:lnSpc>
                <a:spcPct val="100000"/>
              </a:lnSpc>
              <a:spcBef>
                <a:spcPts val="0"/>
              </a:spcBef>
              <a:spcAft>
                <a:spcPts val="375"/>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mn-lt"/>
                <a:ea typeface="Calibri" panose="020F0502020204030204" pitchFamily="34" charset="0"/>
                <a:cs typeface="Myriad Pro Light" panose="020B0403030403020204" pitchFamily="34" charset="0"/>
              </a:rPr>
              <a:t>Though we make every effort to check our resources, there may be contradictions between published support and the specification, so it is important that you always use information in the latest specification. We indicate any specification changes within the document itself, change the version number and provide a summary of the changes. If you do notice a discrepancy between the specification and a resource, please </a:t>
            </a:r>
            <a:r>
              <a:rPr kumimoji="0" lang="en-US" sz="800" b="0" i="0" u="sng" strike="noStrike" kern="1200" cap="none" spc="0" normalizeH="0" baseline="0" noProof="0" dirty="0">
                <a:ln>
                  <a:noFill/>
                </a:ln>
                <a:solidFill>
                  <a:srgbClr val="0000FF"/>
                </a:solidFill>
                <a:effectLst/>
                <a:uLnTx/>
                <a:uFillTx/>
                <a:latin typeface="+mn-lt"/>
                <a:ea typeface="Calibri" panose="020F0502020204030204" pitchFamily="34" charset="0"/>
                <a:cs typeface="Times New Roman" panose="02020603050405020304" pitchFamily="18" charset="0"/>
                <a:hlinkClick r:id="rId5"/>
              </a:rPr>
              <a:t>contact us</a:t>
            </a:r>
            <a:r>
              <a:rPr kumimoji="0" lang="en-US" sz="800" b="0" i="0" u="none" strike="noStrike" kern="1200" cap="none" spc="0" normalizeH="0" baseline="0" noProof="0" dirty="0">
                <a:ln>
                  <a:noFill/>
                </a:ln>
                <a:solidFill>
                  <a:srgbClr val="000000"/>
                </a:solidFill>
                <a:effectLst/>
                <a:uLnTx/>
                <a:uFillTx/>
                <a:latin typeface="+mn-lt"/>
                <a:ea typeface="Calibri" panose="020F0502020204030204" pitchFamily="34" charset="0"/>
                <a:cs typeface="Myriad Pro Light" panose="020B0403030403020204" pitchFamily="34" charset="0"/>
              </a:rPr>
              <a:t>. </a:t>
            </a:r>
            <a:endParaRPr kumimoji="0" lang="en-US" sz="800" b="0" i="0" u="none" strike="noStrike" kern="1200" cap="none" spc="0" normalizeH="0" baseline="0" noProof="0" dirty="0">
              <a:ln>
                <a:noFill/>
              </a:ln>
              <a:solidFill>
                <a:schemeClr val="tx1"/>
              </a:solidFill>
              <a:effectLst/>
              <a:uLnTx/>
              <a:uFillTx/>
              <a:latin typeface="+mn-lt"/>
              <a:ea typeface="Calibri" panose="020F0502020204030204" pitchFamily="34" charset="0"/>
              <a:cs typeface="Times New Roman" panose="02020603050405020304" pitchFamily="18" charset="0"/>
            </a:endParaRPr>
          </a:p>
          <a:p>
            <a:pPr marL="0" marR="47625" lvl="0" indent="0" algn="l" defTabSz="685800" rtl="0" eaLnBrk="1" fontAlgn="base" latinLnBrk="0" hangingPunct="1">
              <a:lnSpc>
                <a:spcPct val="100000"/>
              </a:lnSpc>
              <a:spcBef>
                <a:spcPts val="0"/>
              </a:spcBef>
              <a:spcAft>
                <a:spcPts val="375"/>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mn-lt"/>
                <a:ea typeface="Calibri" panose="020F0502020204030204" pitchFamily="34" charset="0"/>
                <a:cs typeface="Myriad Pro Light" panose="020B0403030403020204" pitchFamily="34" charset="0"/>
              </a:rPr>
              <a:t>© OCR 2020 You can copy and distribute this resource freely if you keep the OCR logo and this small print intact and you acknowledge OCR as the originator of the resource. </a:t>
            </a:r>
            <a:endParaRPr kumimoji="0" lang="en-US" sz="800" b="0" i="0" u="none" strike="noStrike" kern="1200" cap="none" spc="0" normalizeH="0" baseline="0" noProof="0" dirty="0">
              <a:ln>
                <a:noFill/>
              </a:ln>
              <a:solidFill>
                <a:schemeClr val="tx1"/>
              </a:solidFill>
              <a:effectLst/>
              <a:uLnTx/>
              <a:uFillTx/>
              <a:latin typeface="+mn-lt"/>
              <a:ea typeface="Calibri" panose="020F0502020204030204" pitchFamily="34" charset="0"/>
              <a:cs typeface="Times New Roman" panose="02020603050405020304" pitchFamily="18" charset="0"/>
            </a:endParaRPr>
          </a:p>
          <a:p>
            <a:pPr marL="0" marR="47625" lvl="0" indent="0" algn="l" defTabSz="685800" rtl="0" eaLnBrk="1" fontAlgn="base" latinLnBrk="0" hangingPunct="1">
              <a:lnSpc>
                <a:spcPct val="100000"/>
              </a:lnSpc>
              <a:spcBef>
                <a:spcPts val="0"/>
              </a:spcBef>
              <a:spcAft>
                <a:spcPts val="375"/>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mn-lt"/>
                <a:ea typeface="Calibri" panose="020F0502020204030204" pitchFamily="34" charset="0"/>
                <a:cs typeface="Myriad Pro Light" panose="020B0403030403020204" pitchFamily="34" charset="0"/>
              </a:rPr>
              <a:t>OCR acknowledges the use of the following content: </a:t>
            </a:r>
            <a:r>
              <a:rPr kumimoji="0" lang="en-GB" sz="800" b="0"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rPr>
              <a:t>Slide 8: Woman with 3 kids, kali9/Getty Images; Slide 11: Man reading to two kids, </a:t>
            </a:r>
            <a:r>
              <a:rPr kumimoji="0" lang="en-GB" sz="800" b="0" i="0" u="none" strike="noStrike" kern="1200" cap="none" spc="0" normalizeH="0" baseline="0" noProof="0" dirty="0" err="1">
                <a:ln>
                  <a:noFill/>
                </a:ln>
                <a:solidFill>
                  <a:srgbClr val="000000"/>
                </a:solidFill>
                <a:effectLst/>
                <a:uLnTx/>
                <a:uFillTx/>
                <a:latin typeface="Arial" panose="020B0604020202020204" pitchFamily="34" charset="0"/>
                <a:ea typeface="Calibri"/>
                <a:cs typeface="Arial" panose="020B0604020202020204" pitchFamily="34" charset="0"/>
              </a:rPr>
              <a:t>monkeybusinessimages</a:t>
            </a:r>
            <a:r>
              <a:rPr kumimoji="0" lang="en-GB" sz="800" b="0"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rPr>
              <a:t>/Getty Images; Slide 19: Playing with a frisbee, g-</a:t>
            </a:r>
            <a:r>
              <a:rPr kumimoji="0" lang="en-GB" sz="800" b="0" i="0" u="none" strike="noStrike" kern="1200" cap="none" spc="0" normalizeH="0" baseline="0" noProof="0" dirty="0" err="1">
                <a:ln>
                  <a:noFill/>
                </a:ln>
                <a:solidFill>
                  <a:srgbClr val="000000"/>
                </a:solidFill>
                <a:effectLst/>
                <a:uLnTx/>
                <a:uFillTx/>
                <a:latin typeface="Arial" panose="020B0604020202020204" pitchFamily="34" charset="0"/>
                <a:ea typeface="Calibri"/>
                <a:cs typeface="Arial" panose="020B0604020202020204" pitchFamily="34" charset="0"/>
              </a:rPr>
              <a:t>stockstudio</a:t>
            </a:r>
            <a:r>
              <a:rPr kumimoji="0" lang="en-GB" sz="800" b="0"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rPr>
              <a:t>/Getty Images: Playing lacrosse, </a:t>
            </a:r>
            <a:r>
              <a:rPr kumimoji="0" lang="en-GB" sz="800" b="0" i="0" u="none" strike="noStrike" kern="1200" cap="none" spc="0" normalizeH="0" baseline="0" noProof="0" dirty="0" err="1">
                <a:ln>
                  <a:noFill/>
                </a:ln>
                <a:solidFill>
                  <a:srgbClr val="000000"/>
                </a:solidFill>
                <a:effectLst/>
                <a:uLnTx/>
                <a:uFillTx/>
                <a:latin typeface="Arial" panose="020B0604020202020204" pitchFamily="34" charset="0"/>
                <a:ea typeface="Calibri"/>
                <a:cs typeface="Arial" panose="020B0604020202020204" pitchFamily="34" charset="0"/>
              </a:rPr>
              <a:t>CDH_Design</a:t>
            </a:r>
            <a:r>
              <a:rPr kumimoji="0" lang="en-GB" sz="800" b="0"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rPr>
              <a:t>/Getty Images: American football, Dmytro </a:t>
            </a:r>
            <a:r>
              <a:rPr kumimoji="0" lang="en-GB" sz="800" b="0" i="0" u="none" strike="noStrike" kern="1200" cap="none" spc="0" normalizeH="0" baseline="0" noProof="0" dirty="0" err="1">
                <a:ln>
                  <a:noFill/>
                </a:ln>
                <a:solidFill>
                  <a:srgbClr val="000000"/>
                </a:solidFill>
                <a:effectLst/>
                <a:uLnTx/>
                <a:uFillTx/>
                <a:latin typeface="Arial" panose="020B0604020202020204" pitchFamily="34" charset="0"/>
                <a:ea typeface="Calibri"/>
                <a:cs typeface="Arial" panose="020B0604020202020204" pitchFamily="34" charset="0"/>
              </a:rPr>
              <a:t>Aksonovo</a:t>
            </a:r>
            <a:r>
              <a:rPr kumimoji="0" lang="en-GB" sz="800" b="0"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rPr>
              <a:t>/Getty Images; Slide 20: Waving flags in a stadium, </a:t>
            </a:r>
            <a:r>
              <a:rPr kumimoji="0" lang="en-GB" sz="800" b="0" i="0" u="none" strike="noStrike" kern="1200" cap="none" spc="0" normalizeH="0" baseline="0" noProof="0" dirty="0" err="1">
                <a:ln>
                  <a:noFill/>
                </a:ln>
                <a:solidFill>
                  <a:srgbClr val="000000"/>
                </a:solidFill>
                <a:effectLst/>
                <a:uLnTx/>
                <a:uFillTx/>
                <a:latin typeface="Arial" panose="020B0604020202020204" pitchFamily="34" charset="0"/>
                <a:ea typeface="Calibri"/>
                <a:cs typeface="Arial" panose="020B0604020202020204" pitchFamily="34" charset="0"/>
              </a:rPr>
              <a:t>tomazi</a:t>
            </a:r>
            <a:r>
              <a:rPr kumimoji="0" lang="en-GB" sz="800" b="0"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rPr>
              <a:t>/Getty Images: Amputee playing football, </a:t>
            </a:r>
            <a:r>
              <a:rPr kumimoji="0" lang="en-GB" sz="800" b="0" i="0" u="none" strike="noStrike" kern="1200" cap="none" spc="0" normalizeH="0" baseline="0" noProof="0" dirty="0" err="1">
                <a:ln>
                  <a:noFill/>
                </a:ln>
                <a:solidFill>
                  <a:srgbClr val="000000"/>
                </a:solidFill>
                <a:effectLst/>
                <a:uLnTx/>
                <a:uFillTx/>
                <a:latin typeface="Arial" panose="020B0604020202020204" pitchFamily="34" charset="0"/>
                <a:ea typeface="Calibri"/>
                <a:cs typeface="Arial" panose="020B0604020202020204" pitchFamily="34" charset="0"/>
              </a:rPr>
              <a:t>tecep-bg</a:t>
            </a:r>
            <a:r>
              <a:rPr kumimoji="0" lang="en-GB" sz="800" b="0"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rPr>
              <a:t>/Getty images: Muddy runners, </a:t>
            </a:r>
            <a:r>
              <a:rPr kumimoji="0" lang="en-GB" sz="800" b="0" i="0" u="none" strike="noStrike" kern="1200" cap="none" spc="0" normalizeH="0" baseline="0" noProof="0" dirty="0" err="1">
                <a:ln>
                  <a:noFill/>
                </a:ln>
                <a:solidFill>
                  <a:srgbClr val="000000"/>
                </a:solidFill>
                <a:effectLst/>
                <a:uLnTx/>
                <a:uFillTx/>
                <a:latin typeface="Arial" panose="020B0604020202020204" pitchFamily="34" charset="0"/>
                <a:ea typeface="Calibri"/>
                <a:cs typeface="Arial" panose="020B0604020202020204" pitchFamily="34" charset="0"/>
              </a:rPr>
              <a:t>SolStock</a:t>
            </a:r>
            <a:r>
              <a:rPr kumimoji="0" lang="en-GB" sz="800" b="0"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rPr>
              <a:t>/Getty Images; Slide 27: Tennis player, </a:t>
            </a:r>
            <a:r>
              <a:rPr kumimoji="0" lang="en-GB" sz="800" b="0" i="0" u="none" strike="noStrike" kern="1200" cap="none" spc="0" normalizeH="0" baseline="0" noProof="0" dirty="0" err="1">
                <a:ln>
                  <a:noFill/>
                </a:ln>
                <a:solidFill>
                  <a:srgbClr val="000000"/>
                </a:solidFill>
                <a:effectLst/>
                <a:uLnTx/>
                <a:uFillTx/>
                <a:latin typeface="Arial" panose="020B0604020202020204" pitchFamily="34" charset="0"/>
                <a:ea typeface="Calibri"/>
                <a:cs typeface="Arial" panose="020B0604020202020204" pitchFamily="34" charset="0"/>
              </a:rPr>
              <a:t>jacoblund</a:t>
            </a:r>
            <a:r>
              <a:rPr kumimoji="0" lang="en-GB" sz="800" b="0"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rPr>
              <a:t>/Getty Images: Footballer, </a:t>
            </a:r>
            <a:r>
              <a:rPr kumimoji="0" lang="en-GB" sz="800" b="0" i="0" u="none" strike="noStrike" kern="1200" cap="none" spc="0" normalizeH="0" baseline="0" noProof="0" dirty="0" err="1">
                <a:ln>
                  <a:noFill/>
                </a:ln>
                <a:solidFill>
                  <a:srgbClr val="000000"/>
                </a:solidFill>
                <a:effectLst/>
                <a:uLnTx/>
                <a:uFillTx/>
                <a:latin typeface="Arial" panose="020B0604020202020204" pitchFamily="34" charset="0"/>
                <a:ea typeface="Calibri"/>
                <a:cs typeface="Arial" panose="020B0604020202020204" pitchFamily="34" charset="0"/>
              </a:rPr>
              <a:t>Georgijevic</a:t>
            </a:r>
            <a:r>
              <a:rPr kumimoji="0" lang="en-GB" sz="800" b="0"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rPr>
              <a:t>/Getty Images: Playing golf, </a:t>
            </a:r>
            <a:r>
              <a:rPr kumimoji="0" lang="en-GB" sz="800" b="0" i="0" u="none" strike="noStrike" kern="1200" cap="none" spc="0" normalizeH="0" baseline="0" noProof="0" dirty="0" err="1">
                <a:ln>
                  <a:noFill/>
                </a:ln>
                <a:solidFill>
                  <a:srgbClr val="000000"/>
                </a:solidFill>
                <a:effectLst/>
                <a:uLnTx/>
                <a:uFillTx/>
                <a:latin typeface="Arial" panose="020B0604020202020204" pitchFamily="34" charset="0"/>
                <a:ea typeface="Calibri"/>
                <a:cs typeface="Arial" panose="020B0604020202020204" pitchFamily="34" charset="0"/>
              </a:rPr>
              <a:t>Orbon</a:t>
            </a:r>
            <a:r>
              <a:rPr kumimoji="0" lang="en-GB" sz="800" b="0"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rPr>
              <a:t> </a:t>
            </a:r>
            <a:r>
              <a:rPr kumimoji="0" lang="en-GB" sz="800" b="0" i="0" u="none" strike="noStrike" kern="1200" cap="none" spc="0" normalizeH="0" baseline="0" noProof="0" dirty="0" err="1">
                <a:ln>
                  <a:noFill/>
                </a:ln>
                <a:solidFill>
                  <a:srgbClr val="000000"/>
                </a:solidFill>
                <a:effectLst/>
                <a:uLnTx/>
                <a:uFillTx/>
                <a:latin typeface="Arial" panose="020B0604020202020204" pitchFamily="34" charset="0"/>
                <a:ea typeface="Calibri"/>
                <a:cs typeface="Arial" panose="020B0604020202020204" pitchFamily="34" charset="0"/>
              </a:rPr>
              <a:t>Alija</a:t>
            </a:r>
            <a:r>
              <a:rPr kumimoji="0" lang="en-GB" sz="800" b="0"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rPr>
              <a:t>/Getty Images; Slide 28: Footballers shaking hands, </a:t>
            </a:r>
            <a:r>
              <a:rPr kumimoji="0" lang="en-GB" sz="800" b="0" i="0" u="none" strike="noStrike" kern="1200" cap="none" spc="0" normalizeH="0" baseline="0" noProof="0" dirty="0" err="1">
                <a:ln>
                  <a:noFill/>
                </a:ln>
                <a:solidFill>
                  <a:srgbClr val="000000"/>
                </a:solidFill>
                <a:effectLst/>
                <a:uLnTx/>
                <a:uFillTx/>
                <a:latin typeface="Arial" panose="020B0604020202020204" pitchFamily="34" charset="0"/>
                <a:ea typeface="Calibri"/>
                <a:cs typeface="Arial" panose="020B0604020202020204" pitchFamily="34" charset="0"/>
              </a:rPr>
              <a:t>andreser</a:t>
            </a:r>
            <a:r>
              <a:rPr kumimoji="0" lang="en-GB" sz="800" b="0"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rPr>
              <a:t>/Getty Images: Football tackle, </a:t>
            </a:r>
            <a:r>
              <a:rPr kumimoji="0" lang="en-GB" sz="800" b="0" i="0" u="none" strike="noStrike" kern="1200" cap="none" spc="0" normalizeH="0" baseline="0" noProof="0" dirty="0" err="1">
                <a:ln>
                  <a:noFill/>
                </a:ln>
                <a:solidFill>
                  <a:srgbClr val="000000"/>
                </a:solidFill>
                <a:effectLst/>
                <a:uLnTx/>
                <a:uFillTx/>
                <a:latin typeface="Arial" panose="020B0604020202020204" pitchFamily="34" charset="0"/>
                <a:ea typeface="Calibri"/>
                <a:cs typeface="Arial" panose="020B0604020202020204" pitchFamily="34" charset="0"/>
              </a:rPr>
              <a:t>simonkr</a:t>
            </a:r>
            <a:r>
              <a:rPr kumimoji="0" lang="en-GB" sz="800" b="0"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rPr>
              <a:t>/Getty Images: Girls football team clapping, </a:t>
            </a:r>
            <a:r>
              <a:rPr kumimoji="0" lang="en-GB" sz="800" b="0" i="0" u="none" strike="noStrike" kern="1200" cap="none" spc="0" normalizeH="0" baseline="0" noProof="0" dirty="0" err="1">
                <a:ln>
                  <a:noFill/>
                </a:ln>
                <a:solidFill>
                  <a:srgbClr val="000000"/>
                </a:solidFill>
                <a:effectLst/>
                <a:uLnTx/>
                <a:uFillTx/>
                <a:latin typeface="Arial" panose="020B0604020202020204" pitchFamily="34" charset="0"/>
                <a:ea typeface="Calibri"/>
                <a:cs typeface="Arial" panose="020B0604020202020204" pitchFamily="34" charset="0"/>
              </a:rPr>
              <a:t>Portra</a:t>
            </a:r>
            <a:r>
              <a:rPr kumimoji="0" lang="en-GB" sz="800" b="0"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rPr>
              <a:t>/Getty Images; Slide 29: Knee pain, </a:t>
            </a:r>
            <a:r>
              <a:rPr kumimoji="0" lang="en-GB" sz="800" b="0" i="0" u="none" strike="noStrike" kern="1200" cap="none" spc="0" normalizeH="0" baseline="0" noProof="0" dirty="0" err="1">
                <a:ln>
                  <a:noFill/>
                </a:ln>
                <a:solidFill>
                  <a:srgbClr val="000000"/>
                </a:solidFill>
                <a:effectLst/>
                <a:uLnTx/>
                <a:uFillTx/>
                <a:latin typeface="Arial" panose="020B0604020202020204" pitchFamily="34" charset="0"/>
                <a:ea typeface="Calibri"/>
                <a:cs typeface="Arial" panose="020B0604020202020204" pitchFamily="34" charset="0"/>
              </a:rPr>
              <a:t>Yuri_Arcus</a:t>
            </a:r>
            <a:r>
              <a:rPr kumimoji="0" lang="en-GB" sz="800" b="0"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rPr>
              <a:t>/Getty Images: Medals and drugs, </a:t>
            </a:r>
            <a:r>
              <a:rPr kumimoji="0" lang="en-GB" sz="800" b="0" i="0" u="none" strike="noStrike" kern="1200" cap="none" spc="0" normalizeH="0" baseline="0" noProof="0" dirty="0" err="1">
                <a:ln>
                  <a:noFill/>
                </a:ln>
                <a:solidFill>
                  <a:srgbClr val="000000"/>
                </a:solidFill>
                <a:effectLst/>
                <a:uLnTx/>
                <a:uFillTx/>
                <a:latin typeface="Arial" panose="020B0604020202020204" pitchFamily="34" charset="0"/>
                <a:ea typeface="Calibri"/>
                <a:cs typeface="Arial" panose="020B0604020202020204" pitchFamily="34" charset="0"/>
              </a:rPr>
              <a:t>Valerii</a:t>
            </a:r>
            <a:r>
              <a:rPr kumimoji="0" lang="en-GB" sz="800" b="0"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rPr>
              <a:t> </a:t>
            </a:r>
            <a:r>
              <a:rPr kumimoji="0" lang="en-GB" sz="800" b="0" i="0" u="none" strike="noStrike" kern="1200" cap="none" spc="0" normalizeH="0" baseline="0" noProof="0" dirty="0" err="1">
                <a:ln>
                  <a:noFill/>
                </a:ln>
                <a:solidFill>
                  <a:srgbClr val="000000"/>
                </a:solidFill>
                <a:effectLst/>
                <a:uLnTx/>
                <a:uFillTx/>
                <a:latin typeface="Arial" panose="020B0604020202020204" pitchFamily="34" charset="0"/>
                <a:ea typeface="Calibri"/>
                <a:cs typeface="Arial" panose="020B0604020202020204" pitchFamily="34" charset="0"/>
              </a:rPr>
              <a:t>Evlakhov</a:t>
            </a:r>
            <a:r>
              <a:rPr kumimoji="0" lang="en-GB" sz="800" b="0"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rPr>
              <a:t>/Getty Images: Man sprinting, </a:t>
            </a:r>
            <a:r>
              <a:rPr kumimoji="0" lang="en-GB" sz="800" b="0" i="0" u="none" strike="noStrike" kern="1200" cap="none" spc="0" normalizeH="0" baseline="0" noProof="0" dirty="0" err="1">
                <a:ln>
                  <a:noFill/>
                </a:ln>
                <a:solidFill>
                  <a:srgbClr val="000000"/>
                </a:solidFill>
                <a:effectLst/>
                <a:uLnTx/>
                <a:uFillTx/>
                <a:latin typeface="Arial" panose="020B0604020202020204" pitchFamily="34" charset="0"/>
                <a:ea typeface="Calibri"/>
                <a:cs typeface="Arial" panose="020B0604020202020204" pitchFamily="34" charset="0"/>
              </a:rPr>
              <a:t>sportpoint</a:t>
            </a:r>
            <a:r>
              <a:rPr kumimoji="0" lang="en-GB" sz="800" b="0"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rPr>
              <a:t>/Getty Images; Slide 30: Footballer, </a:t>
            </a:r>
            <a:r>
              <a:rPr kumimoji="0" lang="en-GB" sz="800" b="0" i="0" u="none" strike="noStrike" kern="1200" cap="none" spc="0" normalizeH="0" baseline="0" noProof="0" dirty="0" err="1">
                <a:ln>
                  <a:noFill/>
                </a:ln>
                <a:solidFill>
                  <a:srgbClr val="000000"/>
                </a:solidFill>
                <a:effectLst/>
                <a:uLnTx/>
                <a:uFillTx/>
                <a:latin typeface="Arial" panose="020B0604020202020204" pitchFamily="34" charset="0"/>
                <a:ea typeface="Calibri"/>
                <a:cs typeface="Arial" panose="020B0604020202020204" pitchFamily="34" charset="0"/>
              </a:rPr>
              <a:t>AaronAmat</a:t>
            </a:r>
            <a:r>
              <a:rPr kumimoji="0" lang="en-GB" sz="800" b="0"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rPr>
              <a:t>/Getty Images: Wellness and Illness, </a:t>
            </a:r>
            <a:r>
              <a:rPr kumimoji="0" lang="en-GB" sz="800" b="0" i="0" u="none" strike="noStrike" kern="1200" cap="none" spc="0" normalizeH="0" baseline="0" noProof="0" dirty="0" err="1">
                <a:ln>
                  <a:noFill/>
                </a:ln>
                <a:solidFill>
                  <a:srgbClr val="000000"/>
                </a:solidFill>
                <a:effectLst/>
                <a:uLnTx/>
                <a:uFillTx/>
                <a:latin typeface="Arial" panose="020B0604020202020204" pitchFamily="34" charset="0"/>
                <a:ea typeface="Calibri"/>
                <a:cs typeface="Arial" panose="020B0604020202020204" pitchFamily="34" charset="0"/>
              </a:rPr>
              <a:t>gustavofrazo</a:t>
            </a:r>
            <a:r>
              <a:rPr kumimoji="0" lang="en-GB" sz="800" b="0"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rPr>
              <a:t>/Getty Images: Cycle race, Larissa Goffman/Getty Images; Slide 31: Drugs test fail, KHL49/Getty Images; Slide 33: UEFA Champions league flag, Oleksii </a:t>
            </a:r>
            <a:r>
              <a:rPr kumimoji="0" lang="en-GB" sz="800" b="0" i="0" u="none" strike="noStrike" kern="1200" cap="none" spc="0" normalizeH="0" baseline="0" noProof="0" dirty="0" err="1">
                <a:ln>
                  <a:noFill/>
                </a:ln>
                <a:solidFill>
                  <a:srgbClr val="000000"/>
                </a:solidFill>
                <a:effectLst/>
                <a:uLnTx/>
                <a:uFillTx/>
                <a:latin typeface="Arial" panose="020B0604020202020204" pitchFamily="34" charset="0"/>
                <a:ea typeface="Calibri"/>
                <a:cs typeface="Arial" panose="020B0604020202020204" pitchFamily="34" charset="0"/>
              </a:rPr>
              <a:t>Liskonih</a:t>
            </a:r>
            <a:r>
              <a:rPr kumimoji="0" lang="en-GB" sz="800" b="0"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rPr>
              <a:t>/Getty Images; Slide 34: Motor racing, </a:t>
            </a:r>
            <a:r>
              <a:rPr kumimoji="0" lang="en-GB" sz="800" b="0" i="0" u="none" strike="noStrike" kern="1200" cap="none" spc="0" normalizeH="0" baseline="0" noProof="0" dirty="0" err="1">
                <a:ln>
                  <a:noFill/>
                </a:ln>
                <a:solidFill>
                  <a:srgbClr val="000000"/>
                </a:solidFill>
                <a:effectLst/>
                <a:uLnTx/>
                <a:uFillTx/>
                <a:latin typeface="Arial" panose="020B0604020202020204" pitchFamily="34" charset="0"/>
                <a:ea typeface="Calibri"/>
                <a:cs typeface="Arial" panose="020B0604020202020204" pitchFamily="34" charset="0"/>
              </a:rPr>
              <a:t>mevans</a:t>
            </a:r>
            <a:r>
              <a:rPr kumimoji="0" lang="en-GB" sz="800" b="0"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rPr>
              <a:t>/Getty Images: Golf ball, </a:t>
            </a:r>
            <a:r>
              <a:rPr kumimoji="0" lang="en-GB" sz="800" b="0" i="0" u="none" strike="noStrike" kern="1200" cap="none" spc="0" normalizeH="0" baseline="0" noProof="0" dirty="0" err="1">
                <a:ln>
                  <a:noFill/>
                </a:ln>
                <a:solidFill>
                  <a:srgbClr val="000000"/>
                </a:solidFill>
                <a:effectLst/>
                <a:uLnTx/>
                <a:uFillTx/>
                <a:latin typeface="Arial" panose="020B0604020202020204" pitchFamily="34" charset="0"/>
                <a:ea typeface="Calibri"/>
                <a:cs typeface="Arial" panose="020B0604020202020204" pitchFamily="34" charset="0"/>
              </a:rPr>
              <a:t>sculpies</a:t>
            </a:r>
            <a:r>
              <a:rPr kumimoji="0" lang="en-GB" sz="800" b="0"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rPr>
              <a:t>/Getty Images; Slide 38: Stadium construction, </a:t>
            </a:r>
            <a:r>
              <a:rPr kumimoji="0" lang="en-GB" sz="800" b="0" i="0" u="none" strike="noStrike" kern="1200" cap="none" spc="0" normalizeH="0" baseline="0" noProof="0" dirty="0" err="1">
                <a:ln>
                  <a:noFill/>
                </a:ln>
                <a:solidFill>
                  <a:srgbClr val="000000"/>
                </a:solidFill>
                <a:effectLst/>
                <a:uLnTx/>
                <a:uFillTx/>
                <a:latin typeface="Arial" panose="020B0604020202020204" pitchFamily="34" charset="0"/>
                <a:ea typeface="Calibri"/>
                <a:cs typeface="Arial" panose="020B0604020202020204" pitchFamily="34" charset="0"/>
              </a:rPr>
              <a:t>Blurra</a:t>
            </a:r>
            <a:r>
              <a:rPr kumimoji="0" lang="en-GB" sz="800" b="0"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rPr>
              <a:t>/Getty Images; Slide 40: School kids stretching, </a:t>
            </a:r>
            <a:r>
              <a:rPr kumimoji="0" lang="en-GB" sz="800" b="0" i="0" u="none" strike="noStrike" kern="1200" cap="none" spc="0" normalizeH="0" baseline="0" noProof="0" dirty="0" err="1">
                <a:ln>
                  <a:noFill/>
                </a:ln>
                <a:solidFill>
                  <a:srgbClr val="000000"/>
                </a:solidFill>
                <a:effectLst/>
                <a:uLnTx/>
                <a:uFillTx/>
                <a:latin typeface="Arial" panose="020B0604020202020204" pitchFamily="34" charset="0"/>
                <a:ea typeface="Calibri"/>
                <a:cs typeface="Arial" panose="020B0604020202020204" pitchFamily="34" charset="0"/>
              </a:rPr>
              <a:t>Wavebreakmedia</a:t>
            </a:r>
            <a:r>
              <a:rPr kumimoji="0" lang="en-GB" sz="800" b="0"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rPr>
              <a:t>/Getty Images; Slide 41: Rugby scrum, </a:t>
            </a:r>
            <a:r>
              <a:rPr kumimoji="0" lang="en-GB" sz="800" b="0" i="0" u="none" strike="noStrike" kern="1200" cap="none" spc="0" normalizeH="0" baseline="0" noProof="0" dirty="0" err="1">
                <a:ln>
                  <a:noFill/>
                </a:ln>
                <a:solidFill>
                  <a:srgbClr val="000000"/>
                </a:solidFill>
                <a:effectLst/>
                <a:uLnTx/>
                <a:uFillTx/>
                <a:latin typeface="Arial" panose="020B0604020202020204" pitchFamily="34" charset="0"/>
                <a:ea typeface="Calibri"/>
                <a:cs typeface="Arial" panose="020B0604020202020204" pitchFamily="34" charset="0"/>
              </a:rPr>
              <a:t>skynesher</a:t>
            </a:r>
            <a:r>
              <a:rPr kumimoji="0" lang="en-GB" sz="800" b="0"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rPr>
              <a:t>/Getty Images; Slide 42: Basketball players, Dmytro </a:t>
            </a:r>
            <a:r>
              <a:rPr kumimoji="0" lang="en-GB" sz="800" b="0" i="0" u="none" strike="noStrike" kern="1200" cap="none" spc="0" normalizeH="0" baseline="0" noProof="0" dirty="0" err="1">
                <a:ln>
                  <a:noFill/>
                </a:ln>
                <a:solidFill>
                  <a:srgbClr val="000000"/>
                </a:solidFill>
                <a:effectLst/>
                <a:uLnTx/>
                <a:uFillTx/>
                <a:latin typeface="Arial" panose="020B0604020202020204" pitchFamily="34" charset="0"/>
                <a:ea typeface="Calibri"/>
                <a:cs typeface="Arial" panose="020B0604020202020204" pitchFamily="34" charset="0"/>
              </a:rPr>
              <a:t>Aksonov</a:t>
            </a:r>
            <a:r>
              <a:rPr kumimoji="0" lang="en-GB" sz="800" b="0"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rPr>
              <a:t>/Getty Images; Slide 43: Seniors doing aqua aerobics, </a:t>
            </a:r>
            <a:r>
              <a:rPr kumimoji="0" lang="en-GB" sz="800" b="0" i="0" u="none" strike="noStrike" kern="1200" cap="none" spc="0" normalizeH="0" baseline="0" noProof="0" dirty="0" err="1">
                <a:ln>
                  <a:noFill/>
                </a:ln>
                <a:solidFill>
                  <a:srgbClr val="000000"/>
                </a:solidFill>
                <a:effectLst/>
                <a:uLnTx/>
                <a:uFillTx/>
                <a:latin typeface="Arial" panose="020B0604020202020204" pitchFamily="34" charset="0"/>
                <a:ea typeface="Calibri"/>
                <a:cs typeface="Arial" panose="020B0604020202020204" pitchFamily="34" charset="0"/>
              </a:rPr>
              <a:t>Ridfranz</a:t>
            </a:r>
            <a:r>
              <a:rPr kumimoji="0" lang="en-GB" sz="800" b="0"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rPr>
              <a:t>/Getty Images; Slide 44: Charity donations, Scar1984/Getty Images; Slide 45: Hockey player, EAQ/Getty Images.</a:t>
            </a:r>
            <a:endParaRPr kumimoji="0" lang="en-US" sz="800" b="0" i="0" u="none" strike="noStrike" kern="1200" cap="none" spc="0" normalizeH="0" baseline="0" noProof="0" dirty="0">
              <a:ln>
                <a:noFill/>
              </a:ln>
              <a:solidFill>
                <a:schemeClr val="tx1"/>
              </a:solidFill>
              <a:effectLst/>
              <a:uLnTx/>
              <a:uFillTx/>
              <a:latin typeface="+mn-lt"/>
              <a:ea typeface="Calibri" panose="020F0502020204030204" pitchFamily="34" charset="0"/>
              <a:cs typeface="Myriad Pro Light" panose="020B0403030403020204" pitchFamily="34" charset="0"/>
            </a:endParaRPr>
          </a:p>
          <a:p>
            <a:pPr marL="0" marR="47625" lvl="0" indent="0" algn="l" defTabSz="685800" rtl="0" eaLnBrk="1" fontAlgn="base" latinLnBrk="0" hangingPunct="1">
              <a:lnSpc>
                <a:spcPct val="100000"/>
              </a:lnSpc>
              <a:spcBef>
                <a:spcPts val="0"/>
              </a:spcBef>
              <a:spcAft>
                <a:spcPts val="375"/>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mn-lt"/>
                <a:ea typeface="Calibri" panose="020F0502020204030204" pitchFamily="34" charset="0"/>
                <a:cs typeface="Myriad Pro Light" panose="020B0403030403020204" pitchFamily="34" charset="0"/>
              </a:rPr>
              <a:t>Whether you already offer OCR qualifications, are new to OCR or are thinking about switching, you can request more information using our </a:t>
            </a:r>
            <a:r>
              <a:rPr kumimoji="0" lang="en-US" sz="800" b="0" i="0" u="sng" strike="noStrike" kern="1200" cap="none" spc="0" normalizeH="0" baseline="0" noProof="0" dirty="0">
                <a:ln>
                  <a:noFill/>
                </a:ln>
                <a:solidFill>
                  <a:srgbClr val="0000FF"/>
                </a:solidFill>
                <a:effectLst/>
                <a:uLnTx/>
                <a:uFillTx/>
                <a:latin typeface="+mn-lt"/>
                <a:ea typeface="Calibri" panose="020F0502020204030204" pitchFamily="34" charset="0"/>
                <a:cs typeface="Times New Roman" panose="02020603050405020304" pitchFamily="18" charset="0"/>
                <a:hlinkClick r:id="rId6"/>
              </a:rPr>
              <a:t>Expression of Interest form</a:t>
            </a:r>
            <a:r>
              <a:rPr kumimoji="0" lang="en-US" sz="800" b="0" i="0" u="none" strike="noStrike" kern="1200" cap="none" spc="0" normalizeH="0" baseline="0" noProof="0" dirty="0">
                <a:ln>
                  <a:noFill/>
                </a:ln>
                <a:solidFill>
                  <a:srgbClr val="000000"/>
                </a:solidFill>
                <a:effectLst/>
                <a:uLnTx/>
                <a:uFillTx/>
                <a:latin typeface="+mn-lt"/>
                <a:ea typeface="Calibri" panose="020F0502020204030204" pitchFamily="34" charset="0"/>
                <a:cs typeface="Myriad Pro Light" panose="020B0403030403020204" pitchFamily="34" charset="0"/>
              </a:rPr>
              <a:t>. </a:t>
            </a:r>
            <a:endParaRPr kumimoji="0" lang="en-US" sz="800" b="0" i="0" u="none" strike="noStrike" kern="1200" cap="none" spc="0" normalizeH="0" baseline="0" noProof="0" dirty="0">
              <a:ln>
                <a:noFill/>
              </a:ln>
              <a:solidFill>
                <a:schemeClr val="tx1"/>
              </a:solidFill>
              <a:effectLst/>
              <a:uLnTx/>
              <a:uFillTx/>
              <a:latin typeface="+mn-lt"/>
              <a:ea typeface="Calibri" panose="020F0502020204030204" pitchFamily="34" charset="0"/>
              <a:cs typeface="Times New Roman" panose="02020603050405020304" pitchFamily="18" charset="0"/>
            </a:endParaRPr>
          </a:p>
          <a:p>
            <a:pPr marL="0" marR="0" lvl="0" indent="0" algn="l" defTabSz="685800" rtl="0" eaLnBrk="1" fontAlgn="base" latinLnBrk="0" hangingPunct="1">
              <a:lnSpc>
                <a:spcPct val="100000"/>
              </a:lnSpc>
              <a:spcBef>
                <a:spcPts val="0"/>
              </a:spcBef>
              <a:spcAft>
                <a:spcPts val="6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mn-lt"/>
                <a:ea typeface="Calibri" panose="020F0502020204030204" pitchFamily="34" charset="0"/>
                <a:cs typeface="Myriad Pro Light" panose="020B0403030403020204" pitchFamily="34" charset="0"/>
              </a:rPr>
              <a:t>Please </a:t>
            </a:r>
            <a:r>
              <a:rPr kumimoji="0" lang="en-US" sz="800" b="0" i="0" u="sng" strike="noStrike" kern="1200" cap="none" spc="0" normalizeH="0" baseline="0" noProof="0" dirty="0">
                <a:ln>
                  <a:noFill/>
                </a:ln>
                <a:solidFill>
                  <a:srgbClr val="0000FF"/>
                </a:solidFill>
                <a:effectLst/>
                <a:uLnTx/>
                <a:uFillTx/>
                <a:latin typeface="+mn-lt"/>
                <a:ea typeface="Calibri" panose="020F0502020204030204" pitchFamily="34" charset="0"/>
                <a:cs typeface="+mn-cs"/>
                <a:hlinkClick r:id="rId7"/>
              </a:rPr>
              <a:t>get in touch</a:t>
            </a:r>
            <a:r>
              <a:rPr kumimoji="0" lang="en-US" sz="800" b="0" i="0" u="none" strike="noStrike" kern="1200" cap="none" spc="0" normalizeH="0" baseline="0" noProof="0" dirty="0">
                <a:ln>
                  <a:noFill/>
                </a:ln>
                <a:solidFill>
                  <a:srgbClr val="000000"/>
                </a:solidFill>
                <a:effectLst/>
                <a:uLnTx/>
                <a:uFillTx/>
                <a:latin typeface="+mn-lt"/>
                <a:ea typeface="Calibri" panose="020F0502020204030204" pitchFamily="34" charset="0"/>
                <a:cs typeface="Myriad Pro Light" panose="020B0403030403020204" pitchFamily="34" charset="0"/>
              </a:rPr>
              <a:t> if you want to discuss the accessibility of resources we offer to support you in delivering our qualifications.</a:t>
            </a:r>
            <a:endParaRPr kumimoji="0" lang="en-US" sz="800" b="0" i="0" u="none" strike="noStrike" kern="1200" cap="none" spc="0" normalizeH="0" baseline="0" noProof="0" dirty="0">
              <a:ln>
                <a:noFill/>
              </a:ln>
              <a:solidFill>
                <a:schemeClr val="tx1"/>
              </a:solidFill>
              <a:effectLst/>
              <a:uLnTx/>
              <a:uFillTx/>
              <a:latin typeface="+mn-lt"/>
              <a:ea typeface="Calibri" panose="020F0502020204030204" pitchFamily="34" charset="0"/>
              <a:cs typeface="+mn-cs"/>
            </a:endParaRPr>
          </a:p>
        </p:txBody>
      </p:sp>
    </p:spTree>
    <p:extLst>
      <p:ext uri="{BB962C8B-B14F-4D97-AF65-F5344CB8AC3E}">
        <p14:creationId xmlns:p14="http://schemas.microsoft.com/office/powerpoint/2010/main" val="20280696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F053E6-FC28-3343-A190-9F3C711C2E3E}"/>
              </a:ext>
            </a:extLst>
          </p:cNvPr>
          <p:cNvSpPr>
            <a:spLocks noGrp="1"/>
          </p:cNvSpPr>
          <p:nvPr>
            <p:ph type="title" idx="4294967295"/>
          </p:nvPr>
        </p:nvSpPr>
        <p:spPr bwMode="auto">
          <a:xfrm>
            <a:off x="529899" y="166450"/>
            <a:ext cx="8575104" cy="67710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t>Learning outcome 1 – understand the issues which affect participation in sport</a:t>
            </a:r>
          </a:p>
        </p:txBody>
      </p:sp>
      <p:sp>
        <p:nvSpPr>
          <p:cNvPr id="3" name="Text Placeholder 2" descr="Barriers and user groups&#10;">
            <a:extLst>
              <a:ext uri="{FF2B5EF4-FFF2-40B4-BE49-F238E27FC236}">
                <a16:creationId xmlns:a16="http://schemas.microsoft.com/office/drawing/2014/main" id="{54166A14-079E-F041-A091-A40A4157519C}"/>
              </a:ext>
            </a:extLst>
          </p:cNvPr>
          <p:cNvSpPr>
            <a:spLocks noGrp="1"/>
          </p:cNvSpPr>
          <p:nvPr>
            <p:ph type="body" sz="quarter" idx="12"/>
          </p:nvPr>
        </p:nvSpPr>
        <p:spPr>
          <a:xfrm>
            <a:off x="533400" y="1066800"/>
            <a:ext cx="8031162" cy="215444"/>
          </a:xfrm>
        </p:spPr>
        <p:txBody>
          <a:bodyPr/>
          <a:lstStyle/>
          <a:p>
            <a:pPr marL="0" indent="0">
              <a:buFont typeface="Arial" panose="020B0604020202020204" pitchFamily="34" charset="0"/>
              <a:buNone/>
            </a:pPr>
            <a:r>
              <a:rPr lang="en-GB" b="1" dirty="0">
                <a:solidFill>
                  <a:schemeClr val="accent1"/>
                </a:solidFill>
                <a:latin typeface="Arial" panose="020B0604020202020204" pitchFamily="34" charset="0"/>
                <a:cs typeface="Arial" panose="020B0604020202020204" pitchFamily="34" charset="0"/>
              </a:rPr>
              <a:t>Barriers and user groups</a:t>
            </a:r>
          </a:p>
        </p:txBody>
      </p:sp>
      <p:sp>
        <p:nvSpPr>
          <p:cNvPr id="5" name="Rectangle 4" descr="Barriers and user groups&#10;">
            <a:extLst>
              <a:ext uri="{FF2B5EF4-FFF2-40B4-BE49-F238E27FC236}">
                <a16:creationId xmlns:a16="http://schemas.microsoft.com/office/drawing/2014/main" id="{A9D1A731-8847-3C4C-A6E8-972A79D6FE95}"/>
              </a:ext>
            </a:extLst>
          </p:cNvPr>
          <p:cNvSpPr/>
          <p:nvPr/>
        </p:nvSpPr>
        <p:spPr>
          <a:xfrm>
            <a:off x="533399" y="1512000"/>
            <a:ext cx="8064501" cy="3002850"/>
          </a:xfrm>
          <a:prstGeom prst="rect">
            <a:avLst/>
          </a:prstGeom>
          <a:noFill/>
          <a:ln w="6350">
            <a:solidFill>
              <a:srgbClr val="233588"/>
            </a:solidFill>
          </a:ln>
        </p:spPr>
        <p:txBody>
          <a:bodyPr wrap="square" lIns="0" tIns="0" rIns="0" bIns="0" rtlCol="0" anchor="ctr"/>
          <a:lstStyle/>
          <a:p>
            <a:pPr marL="12700" algn="l"/>
            <a:endParaRPr lang="en-GB" sz="1400" b="1" dirty="0">
              <a:latin typeface="+mj-lt"/>
            </a:endParaRPr>
          </a:p>
        </p:txBody>
      </p:sp>
      <p:graphicFrame>
        <p:nvGraphicFramePr>
          <p:cNvPr id="6" name="Table 5">
            <a:extLst>
              <a:ext uri="{FF2B5EF4-FFF2-40B4-BE49-F238E27FC236}">
                <a16:creationId xmlns:a16="http://schemas.microsoft.com/office/drawing/2014/main" id="{5B4CA119-530B-DC41-83EF-3C10C89A815D}"/>
              </a:ext>
            </a:extLst>
          </p:cNvPr>
          <p:cNvGraphicFramePr>
            <a:graphicFrameLocks noGrp="1"/>
          </p:cNvGraphicFramePr>
          <p:nvPr>
            <p:extLst>
              <p:ext uri="{D42A27DB-BD31-4B8C-83A1-F6EECF244321}">
                <p14:modId xmlns:p14="http://schemas.microsoft.com/office/powerpoint/2010/main" val="1561019206"/>
              </p:ext>
            </p:extLst>
          </p:nvPr>
        </p:nvGraphicFramePr>
        <p:xfrm>
          <a:off x="623649" y="1836000"/>
          <a:ext cx="7884000" cy="2590800"/>
        </p:xfrm>
        <a:graphic>
          <a:graphicData uri="http://schemas.openxmlformats.org/drawingml/2006/table">
            <a:tbl>
              <a:tblPr firstRow="1" bandRow="1">
                <a:tableStyleId>{B301B821-A1FF-4177-AEE7-76D212191A09}</a:tableStyleId>
              </a:tblPr>
              <a:tblGrid>
                <a:gridCol w="2700000">
                  <a:extLst>
                    <a:ext uri="{9D8B030D-6E8A-4147-A177-3AD203B41FA5}">
                      <a16:colId xmlns:a16="http://schemas.microsoft.com/office/drawing/2014/main" val="4102537952"/>
                    </a:ext>
                  </a:extLst>
                </a:gridCol>
                <a:gridCol w="1692000">
                  <a:extLst>
                    <a:ext uri="{9D8B030D-6E8A-4147-A177-3AD203B41FA5}">
                      <a16:colId xmlns:a16="http://schemas.microsoft.com/office/drawing/2014/main" val="3940496026"/>
                    </a:ext>
                  </a:extLst>
                </a:gridCol>
                <a:gridCol w="1692000">
                  <a:extLst>
                    <a:ext uri="{9D8B030D-6E8A-4147-A177-3AD203B41FA5}">
                      <a16:colId xmlns:a16="http://schemas.microsoft.com/office/drawing/2014/main" val="2007400587"/>
                    </a:ext>
                  </a:extLst>
                </a:gridCol>
                <a:gridCol w="1800000">
                  <a:extLst>
                    <a:ext uri="{9D8B030D-6E8A-4147-A177-3AD203B41FA5}">
                      <a16:colId xmlns:a16="http://schemas.microsoft.com/office/drawing/2014/main" val="2522545823"/>
                    </a:ext>
                  </a:extLst>
                </a:gridCol>
              </a:tblGrid>
              <a:tr h="244596">
                <a:tc>
                  <a:txBody>
                    <a:bodyPr/>
                    <a:lstStyle/>
                    <a:p>
                      <a:r>
                        <a:rPr lang="en-GB" sz="1100" spc="-20" baseline="0" dirty="0">
                          <a:latin typeface="Arial" panose="020B0604020202020204" pitchFamily="34" charset="0"/>
                          <a:cs typeface="Arial" panose="020B0604020202020204" pitchFamily="34" charset="0"/>
                        </a:rPr>
                        <a:t>User group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GB" sz="1100" spc="-20" baseline="0" dirty="0">
                          <a:latin typeface="Arial" panose="020B0604020202020204" pitchFamily="34" charset="0"/>
                          <a:cs typeface="Arial" panose="020B0604020202020204" pitchFamily="34" charset="0"/>
                        </a:rPr>
                        <a:t>Barrier 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GB" sz="1100" spc="-20" baseline="0" dirty="0">
                          <a:latin typeface="Arial" panose="020B0604020202020204" pitchFamily="34" charset="0"/>
                          <a:cs typeface="Arial" panose="020B0604020202020204" pitchFamily="34" charset="0"/>
                        </a:rPr>
                        <a:t>Barrier 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GB" sz="1100" spc="-20" baseline="0" dirty="0">
                          <a:latin typeface="Arial" panose="020B0604020202020204" pitchFamily="34" charset="0"/>
                          <a:cs typeface="Arial" panose="020B0604020202020204" pitchFamily="34" charset="0"/>
                        </a:rPr>
                        <a:t>Barrier 3</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80310725"/>
                  </a:ext>
                </a:extLst>
              </a:tr>
              <a:tr h="244596">
                <a:tc>
                  <a:txBody>
                    <a:bodyPr/>
                    <a:lstStyle/>
                    <a:p>
                      <a:r>
                        <a:rPr lang="en-GB" sz="1100" spc="-20" baseline="0" dirty="0">
                          <a:latin typeface="Arial" panose="020B0604020202020204" pitchFamily="34" charset="0"/>
                          <a:cs typeface="Arial" panose="020B0604020202020204" pitchFamily="34" charset="0"/>
                        </a:rPr>
                        <a:t>Families with young children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DDA"/>
                    </a:solidFill>
                  </a:tcPr>
                </a:tc>
                <a:tc>
                  <a:txBody>
                    <a:bodyPr/>
                    <a:lstStyle/>
                    <a:p>
                      <a:r>
                        <a:rPr lang="en-GB" sz="1100" spc="-20" baseline="0" dirty="0">
                          <a:latin typeface="Arial" panose="020B0604020202020204" pitchFamily="34" charset="0"/>
                          <a:cs typeface="Arial" panose="020B0604020202020204" pitchFamily="34" charset="0"/>
                        </a:rPr>
                        <a:t>Lack of free time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DDA"/>
                    </a:solidFill>
                  </a:tcPr>
                </a:tc>
                <a:tc>
                  <a:txBody>
                    <a:bodyPr/>
                    <a:lstStyle/>
                    <a:p>
                      <a:r>
                        <a:rPr lang="en-GB" sz="1100" spc="-20" baseline="0" dirty="0">
                          <a:latin typeface="Arial" panose="020B0604020202020204" pitchFamily="34" charset="0"/>
                          <a:cs typeface="Arial" panose="020B0604020202020204" pitchFamily="34" charset="0"/>
                        </a:rPr>
                        <a:t>Family commitments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DDA"/>
                    </a:solidFill>
                  </a:tcPr>
                </a:tc>
                <a:tc>
                  <a:txBody>
                    <a:bodyPr/>
                    <a:lstStyle/>
                    <a:p>
                      <a:r>
                        <a:rPr lang="en-GB" sz="1100" spc="-20" baseline="0" dirty="0">
                          <a:latin typeface="Arial" panose="020B0604020202020204" pitchFamily="34" charset="0"/>
                          <a:cs typeface="Arial" panose="020B0604020202020204" pitchFamily="34" charset="0"/>
                        </a:rPr>
                        <a:t>Lack of disposable income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DDA"/>
                    </a:solidFill>
                  </a:tcPr>
                </a:tc>
                <a:extLst>
                  <a:ext uri="{0D108BD9-81ED-4DB2-BD59-A6C34878D82A}">
                    <a16:rowId xmlns:a16="http://schemas.microsoft.com/office/drawing/2014/main" val="1648507600"/>
                  </a:ext>
                </a:extLst>
              </a:tr>
              <a:tr h="244596">
                <a:tc>
                  <a:txBody>
                    <a:bodyPr/>
                    <a:lstStyle/>
                    <a:p>
                      <a:r>
                        <a:rPr lang="en-GB" sz="1100" spc="-20" baseline="0" dirty="0">
                          <a:latin typeface="Arial" panose="020B0604020202020204" pitchFamily="34" charset="0"/>
                          <a:cs typeface="Arial" panose="020B0604020202020204" pitchFamily="34" charset="0"/>
                        </a:rPr>
                        <a:t>Retired people/people over 50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8ED"/>
                    </a:solidFill>
                  </a:tcPr>
                </a:tc>
                <a:tc>
                  <a:txBody>
                    <a:bodyPr/>
                    <a:lstStyle/>
                    <a:p>
                      <a:endParaRPr lang="en-GB" sz="1100" spc="-20" baseline="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8ED"/>
                    </a:solidFill>
                  </a:tcPr>
                </a:tc>
                <a:tc>
                  <a:txBody>
                    <a:bodyPr/>
                    <a:lstStyle/>
                    <a:p>
                      <a:endParaRPr lang="en-GB" sz="1100" spc="-20" baseline="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8ED"/>
                    </a:solidFill>
                  </a:tcPr>
                </a:tc>
                <a:tc>
                  <a:txBody>
                    <a:bodyPr/>
                    <a:lstStyle/>
                    <a:p>
                      <a:endParaRPr lang="en-GB" sz="1100" spc="-20" baseline="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8ED"/>
                    </a:solidFill>
                  </a:tcPr>
                </a:tc>
                <a:extLst>
                  <a:ext uri="{0D108BD9-81ED-4DB2-BD59-A6C34878D82A}">
                    <a16:rowId xmlns:a16="http://schemas.microsoft.com/office/drawing/2014/main" val="3596669896"/>
                  </a:ext>
                </a:extLst>
              </a:tr>
              <a:tr h="244596">
                <a:tc>
                  <a:txBody>
                    <a:bodyPr/>
                    <a:lstStyle/>
                    <a:p>
                      <a:r>
                        <a:rPr lang="en-GB" sz="1100" spc="-20" baseline="0" dirty="0">
                          <a:latin typeface="Arial" panose="020B0604020202020204" pitchFamily="34" charset="0"/>
                          <a:cs typeface="Arial" panose="020B0604020202020204" pitchFamily="34" charset="0"/>
                        </a:rPr>
                        <a:t>Single parents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DDA"/>
                    </a:solidFill>
                  </a:tcPr>
                </a:tc>
                <a:tc>
                  <a:txBody>
                    <a:bodyPr/>
                    <a:lstStyle/>
                    <a:p>
                      <a:endParaRPr lang="en-GB" sz="1100" spc="-20" baseline="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DDA"/>
                    </a:solidFill>
                  </a:tcPr>
                </a:tc>
                <a:tc>
                  <a:txBody>
                    <a:bodyPr/>
                    <a:lstStyle/>
                    <a:p>
                      <a:endParaRPr lang="en-GB" sz="1100" spc="-20" baseline="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DDA"/>
                    </a:solidFill>
                  </a:tcPr>
                </a:tc>
                <a:tc>
                  <a:txBody>
                    <a:bodyPr/>
                    <a:lstStyle/>
                    <a:p>
                      <a:endParaRPr lang="en-GB" sz="1100" spc="-20" baseline="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DDA"/>
                    </a:solidFill>
                  </a:tcPr>
                </a:tc>
                <a:extLst>
                  <a:ext uri="{0D108BD9-81ED-4DB2-BD59-A6C34878D82A}">
                    <a16:rowId xmlns:a16="http://schemas.microsoft.com/office/drawing/2014/main" val="285083155"/>
                  </a:ext>
                </a:extLst>
              </a:tr>
              <a:tr h="244596">
                <a:tc>
                  <a:txBody>
                    <a:bodyPr/>
                    <a:lstStyle/>
                    <a:p>
                      <a:r>
                        <a:rPr lang="en-GB" sz="1100" spc="-20" baseline="0" dirty="0">
                          <a:latin typeface="Arial" panose="020B0604020202020204" pitchFamily="34" charset="0"/>
                          <a:cs typeface="Arial" panose="020B0604020202020204" pitchFamily="34" charset="0"/>
                        </a:rPr>
                        <a:t>Children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8ED"/>
                    </a:solidFill>
                  </a:tcPr>
                </a:tc>
                <a:tc>
                  <a:txBody>
                    <a:bodyPr/>
                    <a:lstStyle/>
                    <a:p>
                      <a:endParaRPr lang="en-GB" sz="1100" spc="-20" baseline="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8ED"/>
                    </a:solidFill>
                  </a:tcPr>
                </a:tc>
                <a:tc>
                  <a:txBody>
                    <a:bodyPr/>
                    <a:lstStyle/>
                    <a:p>
                      <a:endParaRPr lang="en-GB" sz="1100" spc="-20" baseline="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8ED"/>
                    </a:solidFill>
                  </a:tcPr>
                </a:tc>
                <a:tc>
                  <a:txBody>
                    <a:bodyPr/>
                    <a:lstStyle/>
                    <a:p>
                      <a:endParaRPr lang="en-GB" sz="1100" spc="-20" baseline="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8ED"/>
                    </a:solidFill>
                  </a:tcPr>
                </a:tc>
                <a:extLst>
                  <a:ext uri="{0D108BD9-81ED-4DB2-BD59-A6C34878D82A}">
                    <a16:rowId xmlns:a16="http://schemas.microsoft.com/office/drawing/2014/main" val="109922301"/>
                  </a:ext>
                </a:extLst>
              </a:tr>
              <a:tr h="244596">
                <a:tc>
                  <a:txBody>
                    <a:bodyPr/>
                    <a:lstStyle/>
                    <a:p>
                      <a:r>
                        <a:rPr lang="en-GB" sz="1100" spc="-20" baseline="0" dirty="0">
                          <a:latin typeface="Arial" panose="020B0604020202020204" pitchFamily="34" charset="0"/>
                          <a:cs typeface="Arial" panose="020B0604020202020204" pitchFamily="34" charset="0"/>
                        </a:rPr>
                        <a:t>Disabled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DDA"/>
                    </a:solidFill>
                  </a:tcPr>
                </a:tc>
                <a:tc>
                  <a:txBody>
                    <a:bodyPr/>
                    <a:lstStyle/>
                    <a:p>
                      <a:endParaRPr lang="en-GB" sz="1100" spc="-20" baseline="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DDA"/>
                    </a:solidFill>
                  </a:tcPr>
                </a:tc>
                <a:tc>
                  <a:txBody>
                    <a:bodyPr/>
                    <a:lstStyle/>
                    <a:p>
                      <a:endParaRPr lang="en-GB" sz="1100" spc="-20" baseline="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DDA"/>
                    </a:solidFill>
                  </a:tcPr>
                </a:tc>
                <a:tc>
                  <a:txBody>
                    <a:bodyPr/>
                    <a:lstStyle/>
                    <a:p>
                      <a:endParaRPr lang="en-GB" sz="1100" spc="-20" baseline="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DDA"/>
                    </a:solidFill>
                  </a:tcPr>
                </a:tc>
                <a:extLst>
                  <a:ext uri="{0D108BD9-81ED-4DB2-BD59-A6C34878D82A}">
                    <a16:rowId xmlns:a16="http://schemas.microsoft.com/office/drawing/2014/main" val="2262796276"/>
                  </a:ext>
                </a:extLst>
              </a:tr>
              <a:tr h="244596">
                <a:tc>
                  <a:txBody>
                    <a:bodyPr/>
                    <a:lstStyle/>
                    <a:p>
                      <a:r>
                        <a:rPr lang="en-GB" sz="1100" spc="-20" baseline="0" dirty="0">
                          <a:latin typeface="Arial" panose="020B0604020202020204" pitchFamily="34" charset="0"/>
                          <a:cs typeface="Arial" panose="020B0604020202020204" pitchFamily="34" charset="0"/>
                        </a:rPr>
                        <a:t>Ethnic minorities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8ED"/>
                    </a:solidFill>
                  </a:tcPr>
                </a:tc>
                <a:tc>
                  <a:txBody>
                    <a:bodyPr/>
                    <a:lstStyle/>
                    <a:p>
                      <a:endParaRPr lang="en-GB" sz="1100" spc="-20" baseline="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8ED"/>
                    </a:solidFill>
                  </a:tcPr>
                </a:tc>
                <a:tc>
                  <a:txBody>
                    <a:bodyPr/>
                    <a:lstStyle/>
                    <a:p>
                      <a:endParaRPr lang="en-GB" sz="1100" spc="-20" baseline="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8ED"/>
                    </a:solidFill>
                  </a:tcPr>
                </a:tc>
                <a:tc>
                  <a:txBody>
                    <a:bodyPr/>
                    <a:lstStyle/>
                    <a:p>
                      <a:endParaRPr lang="en-GB" sz="1100" spc="-20" baseline="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8ED"/>
                    </a:solidFill>
                  </a:tcPr>
                </a:tc>
                <a:extLst>
                  <a:ext uri="{0D108BD9-81ED-4DB2-BD59-A6C34878D82A}">
                    <a16:rowId xmlns:a16="http://schemas.microsoft.com/office/drawing/2014/main" val="4004270976"/>
                  </a:ext>
                </a:extLst>
              </a:tr>
              <a:tr h="244596">
                <a:tc>
                  <a:txBody>
                    <a:bodyPr/>
                    <a:lstStyle/>
                    <a:p>
                      <a:r>
                        <a:rPr lang="en-GB" sz="1100" spc="-20" baseline="0" dirty="0">
                          <a:latin typeface="Arial" panose="020B0604020202020204" pitchFamily="34" charset="0"/>
                          <a:cs typeface="Arial" panose="020B0604020202020204" pitchFamily="34" charset="0"/>
                        </a:rPr>
                        <a:t>Teenagers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DDA"/>
                    </a:solidFill>
                  </a:tcPr>
                </a:tc>
                <a:tc>
                  <a:txBody>
                    <a:bodyPr/>
                    <a:lstStyle/>
                    <a:p>
                      <a:endParaRPr lang="en-GB" sz="1100" spc="-20" baseline="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DDA"/>
                    </a:solidFill>
                  </a:tcPr>
                </a:tc>
                <a:tc>
                  <a:txBody>
                    <a:bodyPr/>
                    <a:lstStyle/>
                    <a:p>
                      <a:endParaRPr lang="en-GB" sz="1100" spc="-20" baseline="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DDA"/>
                    </a:solidFill>
                  </a:tcPr>
                </a:tc>
                <a:tc>
                  <a:txBody>
                    <a:bodyPr/>
                    <a:lstStyle/>
                    <a:p>
                      <a:endParaRPr lang="en-GB" sz="1100" spc="-20" baseline="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DDA"/>
                    </a:solidFill>
                  </a:tcPr>
                </a:tc>
                <a:extLst>
                  <a:ext uri="{0D108BD9-81ED-4DB2-BD59-A6C34878D82A}">
                    <a16:rowId xmlns:a16="http://schemas.microsoft.com/office/drawing/2014/main" val="737718662"/>
                  </a:ext>
                </a:extLst>
              </a:tr>
              <a:tr h="244596">
                <a:tc>
                  <a:txBody>
                    <a:bodyPr/>
                    <a:lstStyle/>
                    <a:p>
                      <a:r>
                        <a:rPr lang="en-GB" sz="1100" spc="-20" baseline="0" dirty="0">
                          <a:latin typeface="Arial" panose="020B0604020202020204" pitchFamily="34" charset="0"/>
                          <a:cs typeface="Arial" panose="020B0604020202020204" pitchFamily="34" charset="0"/>
                        </a:rPr>
                        <a:t>Working singles and couples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8ED"/>
                    </a:solidFill>
                  </a:tcPr>
                </a:tc>
                <a:tc>
                  <a:txBody>
                    <a:bodyPr/>
                    <a:lstStyle/>
                    <a:p>
                      <a:endParaRPr lang="en-GB" sz="1100" spc="-20" baseline="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8ED"/>
                    </a:solidFill>
                  </a:tcPr>
                </a:tc>
                <a:tc>
                  <a:txBody>
                    <a:bodyPr/>
                    <a:lstStyle/>
                    <a:p>
                      <a:endParaRPr lang="en-GB" sz="1100" spc="-20" baseline="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8ED"/>
                    </a:solidFill>
                  </a:tcPr>
                </a:tc>
                <a:tc>
                  <a:txBody>
                    <a:bodyPr/>
                    <a:lstStyle/>
                    <a:p>
                      <a:endParaRPr lang="en-GB" sz="1100" spc="-20" baseline="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8ED"/>
                    </a:solidFill>
                  </a:tcPr>
                </a:tc>
                <a:extLst>
                  <a:ext uri="{0D108BD9-81ED-4DB2-BD59-A6C34878D82A}">
                    <a16:rowId xmlns:a16="http://schemas.microsoft.com/office/drawing/2014/main" val="1102509508"/>
                  </a:ext>
                </a:extLst>
              </a:tr>
              <a:tr h="244596">
                <a:tc>
                  <a:txBody>
                    <a:bodyPr/>
                    <a:lstStyle/>
                    <a:p>
                      <a:r>
                        <a:rPr lang="en-GB" sz="1100" spc="-20" baseline="0" dirty="0">
                          <a:latin typeface="Arial" panose="020B0604020202020204" pitchFamily="34" charset="0"/>
                          <a:cs typeface="Arial" panose="020B0604020202020204" pitchFamily="34" charset="0"/>
                        </a:rPr>
                        <a:t>Unemployed/economically disadvantaged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DDA"/>
                    </a:solidFill>
                  </a:tcPr>
                </a:tc>
                <a:tc>
                  <a:txBody>
                    <a:bodyPr/>
                    <a:lstStyle/>
                    <a:p>
                      <a:endParaRPr lang="en-GB" sz="1100" spc="-20" baseline="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DDA"/>
                    </a:solidFill>
                  </a:tcPr>
                </a:tc>
                <a:tc>
                  <a:txBody>
                    <a:bodyPr/>
                    <a:lstStyle/>
                    <a:p>
                      <a:endParaRPr lang="en-GB" sz="1100" spc="-20" baseline="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DDA"/>
                    </a:solidFill>
                  </a:tcPr>
                </a:tc>
                <a:tc>
                  <a:txBody>
                    <a:bodyPr/>
                    <a:lstStyle/>
                    <a:p>
                      <a:endParaRPr lang="en-GB" sz="1100" spc="-20" baseline="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DDA"/>
                    </a:solidFill>
                  </a:tcPr>
                </a:tc>
                <a:extLst>
                  <a:ext uri="{0D108BD9-81ED-4DB2-BD59-A6C34878D82A}">
                    <a16:rowId xmlns:a16="http://schemas.microsoft.com/office/drawing/2014/main" val="3861985918"/>
                  </a:ext>
                </a:extLst>
              </a:tr>
            </a:tbl>
          </a:graphicData>
        </a:graphic>
      </p:graphicFrame>
      <p:sp>
        <p:nvSpPr>
          <p:cNvPr id="7" name="TextBox 6">
            <a:extLst>
              <a:ext uri="{FF2B5EF4-FFF2-40B4-BE49-F238E27FC236}">
                <a16:creationId xmlns:a16="http://schemas.microsoft.com/office/drawing/2014/main" id="{A2376304-55F6-4144-8905-A6B7521C7502}"/>
              </a:ext>
            </a:extLst>
          </p:cNvPr>
          <p:cNvSpPr txBox="1"/>
          <p:nvPr/>
        </p:nvSpPr>
        <p:spPr>
          <a:xfrm>
            <a:off x="623649" y="1584000"/>
            <a:ext cx="7832794" cy="169277"/>
          </a:xfrm>
          <a:prstGeom prst="rect">
            <a:avLst/>
          </a:prstGeom>
        </p:spPr>
        <p:txBody>
          <a:bodyPr vert="horz" wrap="square" lIns="0" tIns="0" rIns="0" bIns="0" rtlCol="0">
            <a:spAutoFit/>
          </a:bodyPr>
          <a:lstStyle/>
          <a:p>
            <a:r>
              <a:rPr lang="en-US" sz="1100" b="1" dirty="0">
                <a:solidFill>
                  <a:srgbClr val="233588"/>
                </a:solidFill>
                <a:latin typeface="Arial" panose="020B0604020202020204" pitchFamily="34" charset="0"/>
                <a:cs typeface="Arial" panose="020B0604020202020204" pitchFamily="34" charset="0"/>
              </a:rPr>
              <a:t>TASK: </a:t>
            </a:r>
            <a:r>
              <a:rPr lang="en-GB" sz="1100" b="1" dirty="0">
                <a:solidFill>
                  <a:schemeClr val="tx2"/>
                </a:solidFill>
                <a:latin typeface="Arial" panose="020B0604020202020204" pitchFamily="34" charset="0"/>
                <a:cs typeface="Arial" panose="020B0604020202020204" pitchFamily="34" charset="0"/>
              </a:rPr>
              <a:t>Identify up to three barriers for each user group. </a:t>
            </a:r>
            <a:r>
              <a:rPr lang="en-GB" sz="1100" b="1" i="1" dirty="0">
                <a:solidFill>
                  <a:schemeClr val="tx2"/>
                </a:solidFill>
                <a:latin typeface="Arial" panose="020B0604020202020204" pitchFamily="34" charset="0"/>
                <a:cs typeface="Arial" panose="020B0604020202020204" pitchFamily="34" charset="0"/>
              </a:rPr>
              <a:t>The first one has been completed as an example.</a:t>
            </a:r>
            <a:endParaRPr lang="en-US" sz="11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01937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F053E6-FC28-3343-A190-9F3C711C2E3E}"/>
              </a:ext>
            </a:extLst>
          </p:cNvPr>
          <p:cNvSpPr>
            <a:spLocks noGrp="1"/>
          </p:cNvSpPr>
          <p:nvPr>
            <p:ph type="title" idx="4294967295"/>
          </p:nvPr>
        </p:nvSpPr>
        <p:spPr bwMode="auto">
          <a:xfrm>
            <a:off x="533400" y="166450"/>
            <a:ext cx="8575104" cy="67710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t>Learning outcome 1 – understand the issues which affect participation in sport</a:t>
            </a:r>
          </a:p>
        </p:txBody>
      </p:sp>
      <p:sp>
        <p:nvSpPr>
          <p:cNvPr id="3" name="Text Placeholder 2">
            <a:extLst>
              <a:ext uri="{FF2B5EF4-FFF2-40B4-BE49-F238E27FC236}">
                <a16:creationId xmlns:a16="http://schemas.microsoft.com/office/drawing/2014/main" id="{54166A14-079E-F041-A091-A40A4157519C}"/>
              </a:ext>
            </a:extLst>
          </p:cNvPr>
          <p:cNvSpPr>
            <a:spLocks noGrp="1"/>
          </p:cNvSpPr>
          <p:nvPr>
            <p:ph type="body" sz="quarter" idx="12"/>
          </p:nvPr>
        </p:nvSpPr>
        <p:spPr>
          <a:xfrm>
            <a:off x="533400" y="1066800"/>
            <a:ext cx="6990928" cy="3016210"/>
          </a:xfrm>
        </p:spPr>
        <p:txBody>
          <a:bodyPr/>
          <a:lstStyle/>
          <a:p>
            <a:pPr marL="0" indent="0">
              <a:buFont typeface="Arial" panose="020B0604020202020204" pitchFamily="34" charset="0"/>
              <a:buNone/>
            </a:pPr>
            <a:r>
              <a:rPr lang="en-GB" b="1" dirty="0">
                <a:solidFill>
                  <a:schemeClr val="accent1"/>
                </a:solidFill>
                <a:latin typeface="Arial" panose="020B0604020202020204" pitchFamily="34" charset="0"/>
                <a:cs typeface="Arial" panose="020B0604020202020204" pitchFamily="34" charset="0"/>
              </a:rPr>
              <a:t>Solutions to barriers</a:t>
            </a:r>
          </a:p>
          <a:p>
            <a:pPr marL="0" indent="0">
              <a:buFont typeface="Arial" panose="020B0604020202020204" pitchFamily="34" charset="0"/>
              <a:buNone/>
            </a:pPr>
            <a:endParaRPr lang="en-GB" b="1" dirty="0">
              <a:solidFill>
                <a:schemeClr val="tx2"/>
              </a:solidFill>
              <a:latin typeface="Arial" panose="020B0604020202020204" pitchFamily="34" charset="0"/>
              <a:cs typeface="Arial" panose="020B0604020202020204" pitchFamily="34" charset="0"/>
            </a:endParaRPr>
          </a:p>
          <a:p>
            <a:pPr marL="0" indent="0">
              <a:buNone/>
            </a:pPr>
            <a:r>
              <a:rPr lang="en-GB" b="1" dirty="0">
                <a:latin typeface="Arial" panose="020B0604020202020204" pitchFamily="34" charset="0"/>
                <a:cs typeface="Arial" panose="020B0604020202020204" pitchFamily="34" charset="0"/>
              </a:rPr>
              <a:t>Provision</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Programme specific sessions to cater for different user groups – e.g. evening activities for working singles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Provide appropriate activity options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Plan times to suit different user groups.</a:t>
            </a:r>
          </a:p>
          <a:p>
            <a:pPr marL="0" indent="0">
              <a:buFont typeface="Arial" panose="020B0604020202020204" pitchFamily="34" charset="0"/>
              <a:buNone/>
            </a:pPr>
            <a:endParaRPr lang="en-GB" b="1" dirty="0">
              <a:solidFill>
                <a:schemeClr val="tx2"/>
              </a:solidFill>
              <a:latin typeface="Arial" panose="020B0604020202020204" pitchFamily="34" charset="0"/>
              <a:cs typeface="Arial" panose="020B0604020202020204" pitchFamily="34" charset="0"/>
            </a:endParaRPr>
          </a:p>
          <a:p>
            <a:pPr marL="0" indent="0">
              <a:buNone/>
            </a:pPr>
            <a:r>
              <a:rPr lang="en-GB" b="1" dirty="0">
                <a:latin typeface="Arial" panose="020B0604020202020204" pitchFamily="34" charset="0"/>
                <a:cs typeface="Arial" panose="020B0604020202020204" pitchFamily="34" charset="0"/>
              </a:rPr>
              <a:t>Promotion</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Use role models specific for different groups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Targeted promotion – advertise in appropriate places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Initiatives aimed at increasing participation – under 16’s free swimming.</a:t>
            </a:r>
          </a:p>
        </p:txBody>
      </p:sp>
    </p:spTree>
    <p:extLst>
      <p:ext uri="{BB962C8B-B14F-4D97-AF65-F5344CB8AC3E}">
        <p14:creationId xmlns:p14="http://schemas.microsoft.com/office/powerpoint/2010/main" val="3464419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F053E6-FC28-3343-A190-9F3C711C2E3E}"/>
              </a:ext>
            </a:extLst>
          </p:cNvPr>
          <p:cNvSpPr>
            <a:spLocks noGrp="1"/>
          </p:cNvSpPr>
          <p:nvPr>
            <p:ph type="title" idx="4294967295"/>
          </p:nvPr>
        </p:nvSpPr>
        <p:spPr bwMode="auto">
          <a:xfrm>
            <a:off x="533400" y="167097"/>
            <a:ext cx="8575104" cy="67710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t>Learning outcome 1 – understand the issues which affect participation in sport</a:t>
            </a:r>
          </a:p>
        </p:txBody>
      </p:sp>
      <p:sp>
        <p:nvSpPr>
          <p:cNvPr id="3" name="Text Placeholder 2">
            <a:extLst>
              <a:ext uri="{FF2B5EF4-FFF2-40B4-BE49-F238E27FC236}">
                <a16:creationId xmlns:a16="http://schemas.microsoft.com/office/drawing/2014/main" id="{54166A14-079E-F041-A091-A40A4157519C}"/>
              </a:ext>
            </a:extLst>
          </p:cNvPr>
          <p:cNvSpPr>
            <a:spLocks noGrp="1"/>
          </p:cNvSpPr>
          <p:nvPr>
            <p:ph type="body" sz="quarter" idx="12"/>
          </p:nvPr>
        </p:nvSpPr>
        <p:spPr>
          <a:xfrm>
            <a:off x="533400" y="1066800"/>
            <a:ext cx="8031162" cy="215444"/>
          </a:xfrm>
        </p:spPr>
        <p:txBody>
          <a:bodyPr/>
          <a:lstStyle/>
          <a:p>
            <a:pPr marL="0" indent="0">
              <a:buFont typeface="Arial" panose="020B0604020202020204" pitchFamily="34" charset="0"/>
              <a:buNone/>
            </a:pPr>
            <a:r>
              <a:rPr lang="en-GB" b="1" dirty="0">
                <a:solidFill>
                  <a:schemeClr val="accent1"/>
                </a:solidFill>
                <a:latin typeface="Arial" panose="020B0604020202020204" pitchFamily="34" charset="0"/>
                <a:cs typeface="Arial" panose="020B0604020202020204" pitchFamily="34" charset="0"/>
              </a:rPr>
              <a:t>Solutions to barriers</a:t>
            </a:r>
          </a:p>
        </p:txBody>
      </p:sp>
      <p:graphicFrame>
        <p:nvGraphicFramePr>
          <p:cNvPr id="7" name="Content Placeholder 2" descr="Solutions to barriers&#10;">
            <a:extLst>
              <a:ext uri="{FF2B5EF4-FFF2-40B4-BE49-F238E27FC236}">
                <a16:creationId xmlns:a16="http://schemas.microsoft.com/office/drawing/2014/main" id="{7DF013D7-BA8C-2E46-B86C-FC3700E96799}"/>
              </a:ext>
            </a:extLst>
          </p:cNvPr>
          <p:cNvGraphicFramePr>
            <a:graphicFrameLocks/>
          </p:cNvGraphicFramePr>
          <p:nvPr>
            <p:extLst>
              <p:ext uri="{D42A27DB-BD31-4B8C-83A1-F6EECF244321}">
                <p14:modId xmlns:p14="http://schemas.microsoft.com/office/powerpoint/2010/main" val="1114540520"/>
              </p:ext>
            </p:extLst>
          </p:nvPr>
        </p:nvGraphicFramePr>
        <p:xfrm>
          <a:off x="533400" y="1504839"/>
          <a:ext cx="8064500" cy="30100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659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F053E6-FC28-3343-A190-9F3C711C2E3E}"/>
              </a:ext>
            </a:extLst>
          </p:cNvPr>
          <p:cNvSpPr>
            <a:spLocks noGrp="1"/>
          </p:cNvSpPr>
          <p:nvPr>
            <p:ph type="title" idx="4294967295"/>
          </p:nvPr>
        </p:nvSpPr>
        <p:spPr bwMode="auto">
          <a:xfrm>
            <a:off x="533400" y="178985"/>
            <a:ext cx="8575104" cy="67710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t>Learning outcome 1 – understand the issues which affect participation in sport</a:t>
            </a:r>
          </a:p>
        </p:txBody>
      </p:sp>
      <p:sp>
        <p:nvSpPr>
          <p:cNvPr id="3" name="Text Placeholder 2">
            <a:extLst>
              <a:ext uri="{FF2B5EF4-FFF2-40B4-BE49-F238E27FC236}">
                <a16:creationId xmlns:a16="http://schemas.microsoft.com/office/drawing/2014/main" id="{54166A14-079E-F041-A091-A40A4157519C}"/>
              </a:ext>
            </a:extLst>
          </p:cNvPr>
          <p:cNvSpPr>
            <a:spLocks noGrp="1"/>
          </p:cNvSpPr>
          <p:nvPr>
            <p:ph type="body" sz="quarter" idx="12"/>
          </p:nvPr>
        </p:nvSpPr>
        <p:spPr>
          <a:xfrm>
            <a:off x="533400" y="1066800"/>
            <a:ext cx="4038600" cy="3188565"/>
          </a:xfrm>
        </p:spPr>
        <p:txBody>
          <a:bodyPr/>
          <a:lstStyle/>
          <a:p>
            <a:pPr marL="0" indent="0">
              <a:buFont typeface="Arial" panose="020B0604020202020204" pitchFamily="34" charset="0"/>
              <a:buNone/>
            </a:pPr>
            <a:r>
              <a:rPr lang="en-GB" b="1" dirty="0">
                <a:solidFill>
                  <a:schemeClr val="accent1"/>
                </a:solidFill>
                <a:latin typeface="Arial" panose="020B0604020202020204" pitchFamily="34" charset="0"/>
                <a:cs typeface="Arial" panose="020B0604020202020204" pitchFamily="34" charset="0"/>
              </a:rPr>
              <a:t>Exam question focus</a:t>
            </a:r>
          </a:p>
          <a:p>
            <a:pPr defTabSz="914400"/>
            <a:endParaRPr lang="en-GB" dirty="0"/>
          </a:p>
          <a:p>
            <a:pPr marL="0" indent="0">
              <a:lnSpc>
                <a:spcPct val="90000"/>
              </a:lnSpc>
              <a:buNone/>
            </a:pPr>
            <a:r>
              <a:rPr lang="en-US" dirty="0">
                <a:latin typeface="Arial" panose="020B0604020202020204" pitchFamily="34" charset="0"/>
                <a:cs typeface="Arial" panose="020B0604020202020204" pitchFamily="34" charset="0"/>
              </a:rPr>
              <a:t>Jane is a single parent with three young children. She is currently unemployed. Jane is keen to try a new sport. Identify three barriers that might prevent Jane from taking part regularly in sport. </a:t>
            </a:r>
          </a:p>
          <a:p>
            <a:pPr marL="0" indent="0">
              <a:lnSpc>
                <a:spcPct val="90000"/>
              </a:lnSpc>
              <a:buNone/>
            </a:pPr>
            <a:endParaRPr lang="en-US" dirty="0">
              <a:latin typeface="Arial" panose="020B0604020202020204" pitchFamily="34" charset="0"/>
              <a:cs typeface="Arial" panose="020B0604020202020204" pitchFamily="34" charset="0"/>
            </a:endParaRPr>
          </a:p>
          <a:p>
            <a:pPr marL="0" indent="0">
              <a:lnSpc>
                <a:spcPct val="90000"/>
              </a:lnSpc>
              <a:buNone/>
            </a:pPr>
            <a:r>
              <a:rPr lang="en-US" dirty="0">
                <a:latin typeface="Arial" panose="020B0604020202020204" pitchFamily="34" charset="0"/>
                <a:cs typeface="Arial" panose="020B0604020202020204" pitchFamily="34" charset="0"/>
              </a:rPr>
              <a:t>1.</a:t>
            </a:r>
          </a:p>
          <a:p>
            <a:pPr marL="0" indent="0">
              <a:lnSpc>
                <a:spcPct val="90000"/>
              </a:lnSpc>
              <a:buNone/>
            </a:pPr>
            <a:endParaRPr lang="en-US" dirty="0">
              <a:latin typeface="Arial" panose="020B0604020202020204" pitchFamily="34" charset="0"/>
              <a:cs typeface="Arial" panose="020B0604020202020204" pitchFamily="34" charset="0"/>
            </a:endParaRPr>
          </a:p>
          <a:p>
            <a:pPr marL="0" indent="0">
              <a:lnSpc>
                <a:spcPct val="90000"/>
              </a:lnSpc>
              <a:buNone/>
            </a:pPr>
            <a:endParaRPr lang="en-US" dirty="0">
              <a:latin typeface="Arial" panose="020B0604020202020204" pitchFamily="34" charset="0"/>
              <a:cs typeface="Arial" panose="020B0604020202020204" pitchFamily="34" charset="0"/>
            </a:endParaRPr>
          </a:p>
          <a:p>
            <a:pPr marL="0" indent="0">
              <a:lnSpc>
                <a:spcPct val="90000"/>
              </a:lnSpc>
              <a:buNone/>
            </a:pPr>
            <a:r>
              <a:rPr lang="en-US" dirty="0">
                <a:latin typeface="Arial" panose="020B0604020202020204" pitchFamily="34" charset="0"/>
                <a:cs typeface="Arial" panose="020B0604020202020204" pitchFamily="34" charset="0"/>
              </a:rPr>
              <a:t>2.</a:t>
            </a:r>
          </a:p>
          <a:p>
            <a:pPr marL="0" indent="0">
              <a:lnSpc>
                <a:spcPct val="90000"/>
              </a:lnSpc>
              <a:buNone/>
            </a:pPr>
            <a:endParaRPr lang="en-US" dirty="0">
              <a:latin typeface="Arial" panose="020B0604020202020204" pitchFamily="34" charset="0"/>
              <a:cs typeface="Arial" panose="020B0604020202020204" pitchFamily="34" charset="0"/>
            </a:endParaRPr>
          </a:p>
          <a:p>
            <a:pPr marL="0" indent="0">
              <a:lnSpc>
                <a:spcPct val="90000"/>
              </a:lnSpc>
              <a:buNone/>
            </a:pPr>
            <a:endParaRPr lang="en-US" dirty="0">
              <a:latin typeface="Arial" panose="020B0604020202020204" pitchFamily="34" charset="0"/>
              <a:cs typeface="Arial" panose="020B0604020202020204" pitchFamily="34" charset="0"/>
            </a:endParaRPr>
          </a:p>
          <a:p>
            <a:pPr marL="0" indent="0">
              <a:lnSpc>
                <a:spcPct val="90000"/>
              </a:lnSpc>
              <a:buNone/>
            </a:pPr>
            <a:r>
              <a:rPr lang="en-US" dirty="0">
                <a:latin typeface="Arial" panose="020B0604020202020204" pitchFamily="34" charset="0"/>
                <a:cs typeface="Arial" panose="020B0604020202020204" pitchFamily="34" charset="0"/>
              </a:rPr>
              <a:t>3.</a:t>
            </a:r>
          </a:p>
        </p:txBody>
      </p:sp>
      <p:pic>
        <p:nvPicPr>
          <p:cNvPr id="15" name="Content Placeholder 3" descr="Woman with three children">
            <a:extLst>
              <a:ext uri="{FF2B5EF4-FFF2-40B4-BE49-F238E27FC236}">
                <a16:creationId xmlns:a16="http://schemas.microsoft.com/office/drawing/2014/main" id="{CE887851-97CC-BC4C-8BDD-D912965C706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97899" y="2714850"/>
            <a:ext cx="2700001" cy="1800000"/>
          </a:xfrm>
          <a:prstGeom prst="rect">
            <a:avLst/>
          </a:prstGeom>
          <a:noFill/>
        </p:spPr>
      </p:pic>
    </p:spTree>
    <p:extLst>
      <p:ext uri="{BB962C8B-B14F-4D97-AF65-F5344CB8AC3E}">
        <p14:creationId xmlns:p14="http://schemas.microsoft.com/office/powerpoint/2010/main" val="15824294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F053E6-FC28-3343-A190-9F3C711C2E3E}"/>
              </a:ext>
            </a:extLst>
          </p:cNvPr>
          <p:cNvSpPr>
            <a:spLocks noGrp="1"/>
          </p:cNvSpPr>
          <p:nvPr>
            <p:ph type="title" idx="4294967295"/>
          </p:nvPr>
        </p:nvSpPr>
        <p:spPr bwMode="auto">
          <a:xfrm>
            <a:off x="533400" y="137409"/>
            <a:ext cx="8575104" cy="67710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200" b="1" i="0" u="none" strike="noStrike" kern="0" cap="none" spc="-45" normalizeH="0" baseline="0" noProof="0" dirty="0">
                <a:ln>
                  <a:noFill/>
                </a:ln>
                <a:solidFill>
                  <a:srgbClr val="233588"/>
                </a:solidFill>
                <a:effectLst/>
                <a:uLnTx/>
                <a:uFillTx/>
                <a:latin typeface="Arial" panose="020B0604020202020204" pitchFamily="34" charset="0"/>
                <a:ea typeface="Arial" charset="0"/>
                <a:cs typeface="Arial" panose="020B0604020202020204" pitchFamily="34" charset="0"/>
              </a:rPr>
              <a:t>Learning outcome 1 – understand the issues which affect participation in sport</a:t>
            </a:r>
          </a:p>
        </p:txBody>
      </p:sp>
      <p:graphicFrame>
        <p:nvGraphicFramePr>
          <p:cNvPr id="7" name="Content Placeholder 2" descr="Exam question focus&#10;">
            <a:extLst>
              <a:ext uri="{FF2B5EF4-FFF2-40B4-BE49-F238E27FC236}">
                <a16:creationId xmlns:a16="http://schemas.microsoft.com/office/drawing/2014/main" id="{0F088E26-84A5-0248-947C-0EC7996DA3E4}"/>
              </a:ext>
            </a:extLst>
          </p:cNvPr>
          <p:cNvGraphicFramePr>
            <a:graphicFrameLocks/>
          </p:cNvGraphicFramePr>
          <p:nvPr>
            <p:extLst>
              <p:ext uri="{D42A27DB-BD31-4B8C-83A1-F6EECF244321}">
                <p14:modId xmlns:p14="http://schemas.microsoft.com/office/powerpoint/2010/main" val="683566908"/>
              </p:ext>
            </p:extLst>
          </p:nvPr>
        </p:nvGraphicFramePr>
        <p:xfrm>
          <a:off x="1173708" y="1239341"/>
          <a:ext cx="6796584" cy="32755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descr="Mountaineering">
            <a:extLst>
              <a:ext uri="{FF2B5EF4-FFF2-40B4-BE49-F238E27FC236}">
                <a16:creationId xmlns:a16="http://schemas.microsoft.com/office/drawing/2014/main" id="{54166A14-079E-F041-A091-A40A4157519C}"/>
              </a:ext>
            </a:extLst>
          </p:cNvPr>
          <p:cNvSpPr>
            <a:spLocks noGrp="1"/>
          </p:cNvSpPr>
          <p:nvPr>
            <p:ph type="body" sz="quarter" idx="12"/>
          </p:nvPr>
        </p:nvSpPr>
        <p:spPr>
          <a:xfrm>
            <a:off x="533400" y="1066800"/>
            <a:ext cx="8031162" cy="215444"/>
          </a:xfrm>
        </p:spPr>
        <p:txBody>
          <a:bodyPr/>
          <a:lstStyle/>
          <a:p>
            <a:pPr marL="0" indent="0">
              <a:buFont typeface="Arial" panose="020B0604020202020204" pitchFamily="34" charset="0"/>
              <a:buNone/>
            </a:pPr>
            <a:r>
              <a:rPr lang="en-GB" b="1" dirty="0">
                <a:solidFill>
                  <a:schemeClr val="accent1"/>
                </a:solidFill>
                <a:latin typeface="Arial" panose="020B0604020202020204" pitchFamily="34" charset="0"/>
                <a:cs typeface="Arial" panose="020B0604020202020204" pitchFamily="34" charset="0"/>
              </a:rPr>
              <a:t>Exam question focus</a:t>
            </a:r>
          </a:p>
        </p:txBody>
      </p:sp>
    </p:spTree>
    <p:extLst>
      <p:ext uri="{BB962C8B-B14F-4D97-AF65-F5344CB8AC3E}">
        <p14:creationId xmlns:p14="http://schemas.microsoft.com/office/powerpoint/2010/main" val="33545798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Nationals Sport">
      <a:dk1>
        <a:srgbClr val="000000"/>
      </a:dk1>
      <a:lt1>
        <a:srgbClr val="FFFFFF"/>
      </a:lt1>
      <a:dk2>
        <a:srgbClr val="000000"/>
      </a:dk2>
      <a:lt2>
        <a:srgbClr val="FFFFFF"/>
      </a:lt2>
      <a:accent1>
        <a:srgbClr val="233488"/>
      </a:accent1>
      <a:accent2>
        <a:srgbClr val="4579AB"/>
      </a:accent2>
      <a:accent3>
        <a:srgbClr val="AC579C"/>
      </a:accent3>
      <a:accent4>
        <a:srgbClr val="CFD2D3"/>
      </a:accent4>
      <a:accent5>
        <a:srgbClr val="F3C433"/>
      </a:accent5>
      <a:accent6>
        <a:srgbClr val="9CC328"/>
      </a:accent6>
      <a:hlink>
        <a:srgbClr val="0000FF"/>
      </a:hlink>
      <a:folHlink>
        <a:srgbClr val="AC579C"/>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C20AC"/>
        </a:solidFill>
      </a:spPr>
      <a:bodyPr wrap="square" lIns="0" tIns="0" rIns="0" bIns="0" rtlCol="0" anchor="ctr"/>
      <a:lstStyle>
        <a:defPPr marL="12700" algn="l">
          <a:defRPr sz="1400" b="1" dirty="0">
            <a:latin typeface="+mj-lt"/>
          </a:defRPr>
        </a:defPPr>
      </a:lstStyle>
    </a:spDef>
    <a:txDef>
      <a:spPr/>
      <a:bodyPr vert="horz" wrap="square" lIns="0" tIns="0" rIns="0" bIns="0" rtlCol="0">
        <a:spAutoFit/>
      </a:bodyPr>
      <a:lstStyle>
        <a:defPPr marL="12700" algn="l">
          <a:lnSpc>
            <a:spcPct val="100000"/>
          </a:lnSpc>
          <a:defRPr sz="1400" dirty="0" smtClean="0">
            <a:solidFill>
              <a:srgbClr val="1D1D1B"/>
            </a:solidFill>
            <a:latin typeface="+mn-lt"/>
            <a:cs typeface="BlissPro"/>
          </a:defRPr>
        </a:defPPr>
      </a:lstStyle>
    </a:txDef>
  </a:objectDefaults>
  <a:extraClrSchemeLst/>
  <a:extLst>
    <a:ext uri="{05A4C25C-085E-4340-85A3-A5531E510DB2}">
      <thm15:themeFamily xmlns:thm15="http://schemas.microsoft.com/office/thememl/2012/main" name="Presentation3" id="{4A0F4022-D652-DD4B-90AD-986FF7634B25}" vid="{22365748-91AD-7D40-AB92-BE2EB05E65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LongProperties xmlns="http://schemas.microsoft.com/office/2006/metadata/longProperties"/>
</file>

<file path=customXml/item2.xml><?xml version="1.0" encoding="utf-8"?>
<?mso-contentType ?>
<SharedContentType xmlns="Microsoft.SharePoint.Taxonomy.ContentTypeSync" SourceId="cbc9373e-2d0f-4f82-b972-fcd84205de33" ContentTypeId="0x01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5.xml><?xml version="1.0" encoding="utf-8"?>
<ct:contentTypeSchema xmlns:ct="http://schemas.microsoft.com/office/2006/metadata/contentType" xmlns:ma="http://schemas.microsoft.com/office/2006/metadata/properties/metaAttributes" ct:_="" ma:_="" ma:contentTypeName="Document" ma:contentTypeID="0x010100A6BEC20C25F6834FAE9648DA07C0EC23" ma:contentTypeVersion="10" ma:contentTypeDescription="Create a new document." ma:contentTypeScope="" ma:versionID="e2db80978f8b727cde79bd19e43038c9">
  <xsd:schema xmlns:xsd="http://www.w3.org/2001/XMLSchema" xmlns:xs="http://www.w3.org/2001/XMLSchema" xmlns:p="http://schemas.microsoft.com/office/2006/metadata/properties" xmlns:ns2="e3f0ae83-1cf0-4ac8-9eef-9b58dcce63b0" targetNamespace="http://schemas.microsoft.com/office/2006/metadata/properties" ma:root="true" ma:fieldsID="592ad7e08a1615bcdca99c9884542b86" ns2:_="">
    <xsd:import namespace="e3f0ae83-1cf0-4ac8-9eef-9b58dcce63b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f0ae83-1cf0-4ac8-9eef-9b58dcce63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A41EB8-7115-417D-83E8-FEFAEC60DA79}">
  <ds:schemaRefs>
    <ds:schemaRef ds:uri="http://schemas.microsoft.com/office/2006/metadata/longProperties"/>
  </ds:schemaRefs>
</ds:datastoreItem>
</file>

<file path=customXml/itemProps2.xml><?xml version="1.0" encoding="utf-8"?>
<ds:datastoreItem xmlns:ds="http://schemas.openxmlformats.org/officeDocument/2006/customXml" ds:itemID="{12029828-C75C-43BC-A3C2-F645286B7F06}">
  <ds:schemaRefs>
    <ds:schemaRef ds:uri="Microsoft.SharePoint.Taxonomy.ContentTypeSync"/>
  </ds:schemaRefs>
</ds:datastoreItem>
</file>

<file path=customXml/itemProps3.xml><?xml version="1.0" encoding="utf-8"?>
<ds:datastoreItem xmlns:ds="http://schemas.openxmlformats.org/officeDocument/2006/customXml" ds:itemID="{24204CE6-0546-422D-9635-A7903D382A53}">
  <ds:schemaRefs>
    <ds:schemaRef ds:uri="http://schemas.microsoft.com/sharepoint/v3/contenttype/forms"/>
  </ds:schemaRefs>
</ds:datastoreItem>
</file>

<file path=customXml/itemProps4.xml><?xml version="1.0" encoding="utf-8"?>
<ds:datastoreItem xmlns:ds="http://schemas.openxmlformats.org/officeDocument/2006/customXml" ds:itemID="{A49B5B1A-403D-4548-BA74-6F4A429BCCF2}">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e3f0ae83-1cf0-4ac8-9eef-9b58dcce63b0"/>
    <ds:schemaRef ds:uri="http://purl.org/dc/elements/1.1/"/>
    <ds:schemaRef ds:uri="http://schemas.microsoft.com/office/2006/metadata/properties"/>
    <ds:schemaRef ds:uri="http://www.w3.org/XML/1998/namespace"/>
    <ds:schemaRef ds:uri="http://purl.org/dc/dcmitype/"/>
  </ds:schemaRefs>
</ds:datastoreItem>
</file>

<file path=customXml/itemProps5.xml><?xml version="1.0" encoding="utf-8"?>
<ds:datastoreItem xmlns:ds="http://schemas.openxmlformats.org/officeDocument/2006/customXml" ds:itemID="{CB45588D-9C13-4E17-A449-2311CA8D9B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f0ae83-1cf0-4ac8-9eef-9b58dcce63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502</TotalTime>
  <Words>3870</Words>
  <Application>Microsoft Office PowerPoint</Application>
  <PresentationFormat>On-screen Show (16:9)</PresentationFormat>
  <Paragraphs>446</Paragraphs>
  <Slides>47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Calibri</vt:lpstr>
      <vt:lpstr>Courier New</vt:lpstr>
      <vt:lpstr>Office Theme</vt:lpstr>
      <vt:lpstr>PowerPoint Presentation</vt:lpstr>
      <vt:lpstr>Contents</vt:lpstr>
      <vt:lpstr>Learning outcome 1 – understand the issues which affect participation in sport</vt:lpstr>
      <vt:lpstr>Learning outcome 1 – understand the issues which affect participation in sport</vt:lpstr>
      <vt:lpstr>Learning outcome 1 – understand the issues which affect participation in sport</vt:lpstr>
      <vt:lpstr>Learning outcome 1 – understand the issues which affect participation in sport</vt:lpstr>
      <vt:lpstr>Learning outcome 1 – understand the issues which affect participation in sport</vt:lpstr>
      <vt:lpstr>Learning outcome 1 – understand the issues which affect participation in sport</vt:lpstr>
      <vt:lpstr>Learning outcome 1 – understand the issues which affect participation in sport</vt:lpstr>
      <vt:lpstr>Learning outcome 1 – understand the issues which affect participation in sport</vt:lpstr>
      <vt:lpstr>Learning outcome 1 – understand the issues which affect participation in sport</vt:lpstr>
      <vt:lpstr>Learning outcome 1 – understand the issues which affect participation in sport</vt:lpstr>
      <vt:lpstr>Learning outcome 1 – understand the issues which affect participation in sport</vt:lpstr>
      <vt:lpstr>Learning outcome 1 – understand the issues which affect participation in sport</vt:lpstr>
      <vt:lpstr>Learning outcome 1 – understand the issues which affect participation in sport</vt:lpstr>
      <vt:lpstr>Learning outcome 1 – understand the issues which affect participation in sport</vt:lpstr>
      <vt:lpstr>Learning outcome 1 – understand the issues which affect participation in sport</vt:lpstr>
      <vt:lpstr>Learning outcome 1 – understand the issues which affect participation in sport</vt:lpstr>
      <vt:lpstr>Learning outcome 1 – understand the issues which affect participation in sport</vt:lpstr>
      <vt:lpstr>Learning outcome 2 – know about the role of sport in  promoting values</vt:lpstr>
      <vt:lpstr>Learning outcome 2 – know about the role of sport in  promoting values</vt:lpstr>
      <vt:lpstr>Learning outcome 2 – know about the role of sport in  promoting values</vt:lpstr>
      <vt:lpstr>Learning outcome 2 – know about the role of sport in  promoting values</vt:lpstr>
      <vt:lpstr>Learning outcome 2 – know about the role of sport in  promoting values</vt:lpstr>
      <vt:lpstr>Learning outcome 2 – know about the role of sport in  promoting values</vt:lpstr>
      <vt:lpstr>Learning outcome 2 – know about the role of sport in  promoting values</vt:lpstr>
      <vt:lpstr>Learning outcome 2 – know about the role of sport in  promoting values</vt:lpstr>
      <vt:lpstr>Learning outcome 2 – know about the role of sport in  promoting values</vt:lpstr>
      <vt:lpstr>Learning outcome 2 – know about the role of sport in  promoting values</vt:lpstr>
      <vt:lpstr>Learning outcome 2 – know about the role of sport in  promoting values</vt:lpstr>
      <vt:lpstr>Learning outcome 2 – know about the role of sport in  promoting values</vt:lpstr>
      <vt:lpstr>Learning outcome 3 – understand the importance of hosting  major sporting events</vt:lpstr>
      <vt:lpstr>Learning outcome 3 – understand the importance of hosting  major sporting events</vt:lpstr>
      <vt:lpstr>Learning outcome 3 – understand the importance of hosting  major sporting events</vt:lpstr>
      <vt:lpstr>Learning outcome 3 – understand the importance of hosting  major sporting events</vt:lpstr>
      <vt:lpstr>Learning outcome 3 – understand the importance of hosting  major sporting events</vt:lpstr>
      <vt:lpstr>Learning outcome 3 – understand the importance of hosting  major sporting events</vt:lpstr>
      <vt:lpstr>Learning outcome 4 – know about the role of national  governing bodies in sport</vt:lpstr>
      <vt:lpstr>Learning outcome 4 – know about the role of national  governing bodies in sport</vt:lpstr>
      <vt:lpstr>Learning outcome 4 – know about the role of national  governing bodies in sport</vt:lpstr>
      <vt:lpstr>Learning outcome 4 – know about the role of national  governing bodies in sport</vt:lpstr>
      <vt:lpstr>Learning outcome 4 – know about the role of national  governing bodies in sport</vt:lpstr>
      <vt:lpstr>Learning outcome 4 – know about the role of national  governing bodies in sport</vt:lpstr>
      <vt:lpstr>Learning outcome 4 – know about the role of national  governing bodies in sport</vt:lpstr>
      <vt:lpstr>Learning outcome 4 – know about the role of national  governing bodies in sport</vt:lpstr>
      <vt:lpstr>Learning outcome 4 – know about the role of national  governing bodies in sport</vt:lpstr>
      <vt:lpstr>We’d like to know your view on the resources we produce. Click ‘Like’ or ‘Dislike’ to send us an auto generated email about this resource. Add comments if you want to. Let us know how we can improve this resource or what else you need. Your email will not be used or shared for any marketing purposes. Looking for another resource? There is now a quick and easy search tool to help find free resources for your qualification. OCR is part of Cambridge Assessment, a department of the University of Cambridge. For staff training purposes and as part of our quality assurance programme your call may be recorded or monitored. Oxford Cambridge and RSA Examinations is a Company Limited by Guarantee. Registered in England. Registered office The Triangle Building, Shaftesbury Road, Cambridge, CB2 8EA. Registered company number 3484466. OCR is an exempt charity. OCR operates academic and vocational qualifications regulated by Ofqual, Qualifications Wales and CCEA as listed in their qualifications registers including A Levels, GCSEs, Cambridge Technicals and Cambridge Nationals. OCR provides resources to help you deliver our qualifications. These resources do not represent any particular teaching method we expect you to use. We update our resources regularly  and aim to make sure content is accurate but please check the OCR website so that you have the most up to date version. OCR cannot be held responsible for any errors or omissions in these resources.  Though we make every effort to check our resources, there may be contradictions between published support and the specification, so it is important that you always use information in the latest specification. We indicate any specification changes within the document itself, change the version number and provide a summary of the changes. If you do notice a discrepancy between the specification and a resource, please contact us.  © OCR 2020 You can copy and distribute this resource freely if you keep the OCR logo and this small print intact and you acknowledge OCR as the originator of the resource.  OCR acknowledges the use of the following content: Slide 8: Woman with 3 kids, kali9/Getty Images; Slide 11: Man reading to two kids, monkeybusinessimages/Getty Images; Slide 19: Playing with a frisbee, g-stockstudio/Getty Images: Playing lacrosse, CDH_Design/Getty Images: American football, Dmytro Aksonovo/Getty Images; Slide 20: Waving flags in a stadium, tomazi/Getty Images: Amputee playing football, tecep-bg/Getty images: Muddy runners, SolStock/Getty Images; Slide 27: Tennis player, jacoblund/Getty Images: Footballer, Georgijevic/Getty Images: Playing golf, Orbon Alija/Getty Images; Slide 28: Footballers shaking hands, andreser/Getty Images: Football tackle, simonkr/Getty Images: Girls football team clapping, Portra/Getty Images; Slide 29: Knee pain, Yuri_Arcus/Getty Images: Medals and drugs, Valerii Evlakhov/Getty Images: Man sprinting, sportpoint/Getty Images; Slide 30: Footballer, AaronAmat/Getty Images: Wellness and Illness, gustavofrazo/Getty Images: Cycle race, Larissa Goffman/Getty Images; Slide 31: Drugs test fail, KHL49/Getty Images; Slide 33: UEFA Champions league flag, Oleksii Liskonih/Getty Images; Slide 34: Motor racing, mevans/Getty Images: Golf ball, sculpies/Getty Images; Slide 38: Stadium construction, Blurra/Getty Images; Slide 40: School kids stretching, Wavebreakmedia/Getty Images; Slide 41: Rugby scrum, skynesher/Getty Images; Slide 42: Basketball players, Dmytro Aksonov/Getty Images; Slide 43: Seniors doing aqua aerobics, Ridfranz/Getty Images; Slide 44: Charity donations, Scar1984/Getty Images; Slide 45: Hockey player, EAQ/Getty Images. Whether you already offer OCR qualifications, are new to OCR or are thinking about switching, you can request more information using our Expression of Interest form.  Please get in touch if you want to discuss the accessibility of resources we offer to support you in delivering our qualifications.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Cambridge Nationals Sport Studies – R051</dc:title>
  <dc:subject/>
  <dc:creator>OCR</dc:creator>
  <cp:keywords>Cambridge; Nationals; Sport; Studies; R051</cp:keywords>
  <dc:description/>
  <cp:lastModifiedBy>Georgie Green</cp:lastModifiedBy>
  <cp:revision>10</cp:revision>
  <cp:lastPrinted>2016-06-28T09:02:14Z</cp:lastPrinted>
  <dcterms:created xsi:type="dcterms:W3CDTF">2021-01-12T13:27:41Z</dcterms:created>
  <dcterms:modified xsi:type="dcterms:W3CDTF">2021-02-15T08:23:48Z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2016-06-27T10:00:00Z</vt:filetime>
  </property>
  <property fmtid="{D5CDD505-2E9C-101B-9397-08002B2CF9AE}" pid="3" name="Creator">
    <vt:lpwstr>Adobe Illustrator CC 2015 (Macintosh)</vt:lpwstr>
  </property>
  <property fmtid="{D5CDD505-2E9C-101B-9397-08002B2CF9AE}" pid="4" name="LastSaved">
    <vt:filetime>2016-06-27T10:00:00Z</vt:filetime>
  </property>
  <property fmtid="{D5CDD505-2E9C-101B-9397-08002B2CF9AE}" pid="5" name="_dlc_DocId">
    <vt:lpwstr>DECSDN4DT5Y4-280-227</vt:lpwstr>
  </property>
  <property fmtid="{D5CDD505-2E9C-101B-9397-08002B2CF9AE}" pid="6" name="_dlc_DocIdItemGuid">
    <vt:lpwstr>6ff64648-075f-42fe-adc4-2ae9a9c67803</vt:lpwstr>
  </property>
  <property fmtid="{D5CDD505-2E9C-101B-9397-08002B2CF9AE}" pid="7" name="_dlc_DocIdUrl">
    <vt:lpwstr>http://insite.ucles.org.uk/_layouts/DocIdRedir.aspx?ID=DECSDN4DT5Y4-280-227, DECSDN4DT5Y4-280-227</vt:lpwstr>
  </property>
  <property fmtid="{D5CDD505-2E9C-101B-9397-08002B2CF9AE}" pid="8" name="ContentTypeId">
    <vt:lpwstr>0x010100A6BEC20C25F6834FAE9648DA07C0EC23</vt:lpwstr>
  </property>
  <property fmtid="{D5CDD505-2E9C-101B-9397-08002B2CF9AE}" pid="9" name="Order">
    <vt:lpwstr>22700.0000000000</vt:lpwstr>
  </property>
</Properties>
</file>