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1892" r:id="rId2"/>
    <p:sldId id="1905" r:id="rId3"/>
    <p:sldId id="1900" r:id="rId4"/>
    <p:sldId id="293" r:id="rId5"/>
    <p:sldId id="356" r:id="rId6"/>
    <p:sldId id="335" r:id="rId7"/>
    <p:sldId id="1907" r:id="rId8"/>
    <p:sldId id="1909" r:id="rId9"/>
    <p:sldId id="1910" r:id="rId10"/>
    <p:sldId id="1908" r:id="rId11"/>
    <p:sldId id="1902" r:id="rId12"/>
    <p:sldId id="1911" r:id="rId13"/>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
    <a:wholeTbl>
      <a:tcTxStyle>
        <a:font>
          <a:latin typeface="+mn-lt"/>
          <a:ea typeface="+mn-ea"/>
          <a:cs typeface="+mn-cs"/>
        </a:font>
        <a:srgbClr val="000000"/>
      </a:tcTxStyle>
      <a:tcStyle>
        <a:tcBdr/>
      </a:tcStyle>
    </a:wholeTbl>
  </a:tblStyle>
  <a:tblStyle styleId="{10A1B5D5-9B99-4C35-A422-299274C87663}" styleName="">
    <a:wholeTbl>
      <a:tcTxStyle>
        <a:font>
          <a:latin typeface="+mn-lt"/>
          <a:ea typeface="+mn-ea"/>
          <a:cs typeface="+mn-cs"/>
        </a:font>
        <a:srgbClr val="000000"/>
      </a:tcTxStyle>
      <a:tcStyle>
        <a:tcBdr>
          <a:left>
            <a:ln w="12701" cap="flat" cmpd="sng" algn="ctr">
              <a:solidFill>
                <a:srgbClr val="F79646"/>
              </a:solidFill>
              <a:prstDash val="solid"/>
              <a:round/>
              <a:headEnd type="none" w="med" len="med"/>
              <a:tailEnd type="none" w="med" len="med"/>
            </a:ln>
          </a:left>
          <a:right>
            <a:ln w="12701" cap="flat" cmpd="sng" algn="ctr">
              <a:solidFill>
                <a:srgbClr val="F79646"/>
              </a:solidFill>
              <a:prstDash val="solid"/>
              <a:round/>
              <a:headEnd type="none" w="med" len="med"/>
              <a:tailEnd type="none" w="med" len="med"/>
            </a:ln>
          </a:right>
          <a:top>
            <a:ln w="12701" cap="flat" cmpd="sng" algn="ctr">
              <a:solidFill>
                <a:srgbClr val="F79646"/>
              </a:solidFill>
              <a:prstDash val="solid"/>
              <a:round/>
              <a:headEnd type="none" w="med" len="med"/>
              <a:tailEnd type="none" w="med" len="med"/>
            </a:ln>
          </a:top>
          <a:bottom>
            <a:ln w="12701" cap="flat" cmpd="sng" algn="ctr">
              <a:solidFill>
                <a:srgbClr val="F79646"/>
              </a:solidFill>
              <a:prstDash val="solid"/>
              <a:round/>
              <a:headEnd type="none" w="med" len="med"/>
              <a:tailEnd type="none" w="med" len="med"/>
            </a:ln>
          </a:bottom>
        </a:tcBdr>
        <a:fill>
          <a:solidFill>
            <a:srgbClr val="FFFFFF"/>
          </a:solidFill>
        </a:fill>
      </a:tcStyle>
    </a:wholeTbl>
    <a:band1H>
      <a:tcStyle>
        <a:tcBdr/>
        <a:fill>
          <a:solidFill>
            <a:srgbClr val="FDEFE9"/>
          </a:solidFill>
        </a:fill>
      </a:tcStyle>
    </a:band1H>
    <a:band1V>
      <a:tcStyle>
        <a:tcBdr/>
        <a:fill>
          <a:solidFill>
            <a:srgbClr val="FDEFE9"/>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F79646"/>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F79646"/>
          </a:solidFill>
        </a:fill>
      </a:tcStyle>
    </a:firstRow>
  </a:tblStyle>
  <a:tblStyle styleId="{16D9F66E-5EB9-4882-86FB-DCBF35E3C3E4}" styleName="">
    <a:wholeTbl>
      <a:tcTxStyle>
        <a:font>
          <a:latin typeface="+mn-lt"/>
          <a:ea typeface="+mn-ea"/>
          <a:cs typeface="+mn-cs"/>
        </a:font>
        <a:srgbClr val="000000"/>
      </a:tcTxStyle>
      <a:tcStyle>
        <a:tcBdr>
          <a:left>
            <a:ln w="12701" cap="flat" cmpd="sng" algn="ctr">
              <a:solidFill>
                <a:srgbClr val="F79646"/>
              </a:solidFill>
              <a:prstDash val="solid"/>
              <a:round/>
              <a:headEnd type="none" w="med" len="med"/>
              <a:tailEnd type="none" w="med" len="med"/>
            </a:ln>
          </a:left>
          <a:right>
            <a:ln w="12701" cap="flat" cmpd="sng" algn="ctr">
              <a:solidFill>
                <a:srgbClr val="F79646"/>
              </a:solidFill>
              <a:prstDash val="solid"/>
              <a:round/>
              <a:headEnd type="none" w="med" len="med"/>
              <a:tailEnd type="none" w="med" len="med"/>
            </a:ln>
          </a:right>
          <a:top>
            <a:ln w="12701" cap="flat" cmpd="sng" algn="ctr">
              <a:solidFill>
                <a:srgbClr val="F79646"/>
              </a:solidFill>
              <a:prstDash val="solid"/>
              <a:round/>
              <a:headEnd type="none" w="med" len="med"/>
              <a:tailEnd type="none" w="med" len="med"/>
            </a:ln>
          </a:top>
          <a:bottom>
            <a:ln w="12701" cap="flat" cmpd="sng" algn="ctr">
              <a:solidFill>
                <a:srgbClr val="F79646"/>
              </a:solidFill>
              <a:prstDash val="solid"/>
              <a:round/>
              <a:headEnd type="none" w="med" len="med"/>
              <a:tailEnd type="none" w="med" len="med"/>
            </a:ln>
          </a:bottom>
        </a:tcBdr>
        <a:fill>
          <a:solidFill>
            <a:srgbClr val="FDEFE9"/>
          </a:solidFill>
        </a:fill>
      </a:tcStyle>
    </a:wholeTbl>
    <a:band1H>
      <a:tcStyle>
        <a:tcBdr/>
        <a:fill>
          <a:solidFill>
            <a:srgbClr val="FCDDCF"/>
          </a:solidFill>
        </a:fill>
      </a:tcStyle>
    </a:band1H>
    <a:band1V>
      <a:tcStyle>
        <a:tcBdr/>
        <a:fill>
          <a:solidFill>
            <a:srgbClr val="FCDDCF"/>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F79646"/>
              </a:solidFill>
              <a:prstDash val="solid"/>
              <a:round/>
              <a:headEnd type="none" w="med" len="med"/>
              <a:tailEnd type="none" w="med" len="med"/>
            </a:ln>
          </a:top>
        </a:tcBdr>
        <a:fill>
          <a:solidFill>
            <a:srgbClr val="FDEFE9"/>
          </a:solidFill>
        </a:fill>
      </a:tcStyle>
    </a:lastRow>
    <a:firstRow>
      <a:tcTxStyle b="on">
        <a:font>
          <a:latin typeface=""/>
          <a:ea typeface=""/>
          <a:cs typeface=""/>
        </a:font>
      </a:tcTxStyle>
      <a:tcStyle>
        <a:tcBdr/>
        <a:fill>
          <a:solidFill>
            <a:srgbClr val="FDEFE9"/>
          </a:solidFill>
        </a:fill>
      </a:tcStyle>
    </a:firstRow>
  </a:tblStyle>
  <a:tblStyle styleId="{E8B1032C-EA38-4F05-BA0D-38AFFFC7BED3}" styleName="">
    <a:wholeTbl>
      <a:tcTxStyle>
        <a:font>
          <a:latin typeface="+mn-lt"/>
          <a:ea typeface="+mn-ea"/>
          <a:cs typeface="+mn-cs"/>
        </a:font>
        <a:srgbClr val="000000"/>
      </a:tcTxStyle>
      <a:tcStyle>
        <a:tcBdr>
          <a:left>
            <a:ln w="12701" cap="flat" cmpd="sng" algn="ctr">
              <a:solidFill>
                <a:srgbClr val="F79646"/>
              </a:solidFill>
              <a:prstDash val="solid"/>
              <a:round/>
              <a:headEnd type="none" w="med" len="med"/>
              <a:tailEnd type="none" w="med" len="med"/>
            </a:ln>
          </a:left>
          <a:right>
            <a:ln w="12701" cap="flat" cmpd="sng" algn="ctr">
              <a:solidFill>
                <a:srgbClr val="F79646"/>
              </a:solidFill>
              <a:prstDash val="solid"/>
              <a:round/>
              <a:headEnd type="none" w="med" len="med"/>
              <a:tailEnd type="none" w="med" len="med"/>
            </a:ln>
          </a:right>
          <a:top>
            <a:ln w="12701" cap="flat" cmpd="sng" algn="ctr">
              <a:solidFill>
                <a:srgbClr val="F79646"/>
              </a:solidFill>
              <a:prstDash val="solid"/>
              <a:round/>
              <a:headEnd type="none" w="med" len="med"/>
              <a:tailEnd type="none" w="med" len="med"/>
            </a:ln>
          </a:top>
          <a:bottom>
            <a:ln w="12701" cap="flat" cmpd="sng" algn="ctr">
              <a:solidFill>
                <a:srgbClr val="F79646"/>
              </a:solidFill>
              <a:prstDash val="solid"/>
              <a:round/>
              <a:headEnd type="none" w="med" len="med"/>
              <a:tailEnd type="none" w="med" len="med"/>
            </a:ln>
          </a:bottom>
        </a:tcBdr>
      </a:tcStyle>
    </a:wholeTbl>
    <a:band1H>
      <a:tcStyle>
        <a:tcBdr/>
        <a:fill>
          <a:solidFill>
            <a:srgbClr val="F79646"/>
          </a:solidFill>
        </a:fill>
      </a:tcStyle>
    </a:band1H>
    <a:band1V>
      <a:tcStyle>
        <a:tcBdr/>
        <a:fill>
          <a:solidFill>
            <a:srgbClr val="F79646"/>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F79646"/>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F79646"/>
              </a:solidFill>
              <a:prstDash val="solid"/>
              <a:round/>
              <a:headEnd type="none" w="med" len="med"/>
              <a:tailEnd type="none" w="med" len="med"/>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01A51E-C5A6-488C-B903-3EEE82D2A4BD}"/>
              </a:ext>
            </a:extLst>
          </p:cNvPr>
          <p:cNvSpPr txBox="1">
            <a:spLocks noGrp="1"/>
          </p:cNvSpPr>
          <p:nvPr>
            <p:ph type="hdr" sz="quarter"/>
          </p:nvPr>
        </p:nvSpPr>
        <p:spPr>
          <a:xfrm>
            <a:off x="0" y="0"/>
            <a:ext cx="3962396" cy="342900"/>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pitchFamily="34"/>
              <a:ea typeface="MS PGothic" pitchFamily="34"/>
            </a:endParaRPr>
          </a:p>
        </p:txBody>
      </p:sp>
      <p:sp>
        <p:nvSpPr>
          <p:cNvPr id="3" name="Date Placeholder 2">
            <a:extLst>
              <a:ext uri="{FF2B5EF4-FFF2-40B4-BE49-F238E27FC236}">
                <a16:creationId xmlns:a16="http://schemas.microsoft.com/office/drawing/2014/main" id="{667EFA3E-1BAA-48DC-AEB2-F2280189AC73}"/>
              </a:ext>
            </a:extLst>
          </p:cNvPr>
          <p:cNvSpPr txBox="1">
            <a:spLocks noGrp="1"/>
          </p:cNvSpPr>
          <p:nvPr>
            <p:ph type="dt" sz="quarter" idx="1"/>
          </p:nvPr>
        </p:nvSpPr>
        <p:spPr>
          <a:xfrm>
            <a:off x="5180011" y="0"/>
            <a:ext cx="3962396" cy="342900"/>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B5F5A5-8EC3-4DF8-A3B1-1FCC80A435A6}" type="datetime1">
              <a:rPr lang="en-US" sz="1200" b="0" i="0" u="none" strike="noStrike" kern="1200" cap="none" spc="0" baseline="0">
                <a:solidFill>
                  <a:srgbClr val="000000"/>
                </a:solidFill>
                <a:uFillTx/>
                <a:latin typeface="Calibri" pitchFamily="34"/>
                <a:ea typeface="MS PGothic"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11/17/2021</a:t>
            </a:fld>
            <a:endParaRPr lang="en-US" sz="1200" b="0" i="0" u="none" strike="noStrike" kern="1200" cap="none" spc="0" baseline="0">
              <a:solidFill>
                <a:srgbClr val="000000"/>
              </a:solidFill>
              <a:uFillTx/>
              <a:latin typeface="Calibri" pitchFamily="34"/>
              <a:ea typeface="MS PGothic" pitchFamily="34"/>
            </a:endParaRPr>
          </a:p>
        </p:txBody>
      </p:sp>
      <p:sp>
        <p:nvSpPr>
          <p:cNvPr id="4" name="Footer Placeholder 3">
            <a:extLst>
              <a:ext uri="{FF2B5EF4-FFF2-40B4-BE49-F238E27FC236}">
                <a16:creationId xmlns:a16="http://schemas.microsoft.com/office/drawing/2014/main" id="{4AA343B3-4C8B-4BFB-900E-23526B5D246D}"/>
              </a:ext>
            </a:extLst>
          </p:cNvPr>
          <p:cNvSpPr txBox="1">
            <a:spLocks noGrp="1"/>
          </p:cNvSpPr>
          <p:nvPr>
            <p:ph type="ftr" sz="quarter" idx="2"/>
          </p:nvPr>
        </p:nvSpPr>
        <p:spPr>
          <a:xfrm>
            <a:off x="0" y="6513508"/>
            <a:ext cx="3962396" cy="342900"/>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pitchFamily="34"/>
              <a:ea typeface="MS PGothic" pitchFamily="34"/>
            </a:endParaRPr>
          </a:p>
        </p:txBody>
      </p:sp>
      <p:sp>
        <p:nvSpPr>
          <p:cNvPr id="5" name="Slide Number Placeholder 4">
            <a:extLst>
              <a:ext uri="{FF2B5EF4-FFF2-40B4-BE49-F238E27FC236}">
                <a16:creationId xmlns:a16="http://schemas.microsoft.com/office/drawing/2014/main" id="{225E8E00-C336-4D85-8CA6-9EBC1FDBFB28}"/>
              </a:ext>
            </a:extLst>
          </p:cNvPr>
          <p:cNvSpPr txBox="1">
            <a:spLocks noGrp="1"/>
          </p:cNvSpPr>
          <p:nvPr>
            <p:ph type="sldNum" sz="quarter" idx="3"/>
          </p:nvPr>
        </p:nvSpPr>
        <p:spPr>
          <a:xfrm>
            <a:off x="5180011" y="6513508"/>
            <a:ext cx="3962396" cy="342900"/>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8CB724-8D36-4D2C-AEDE-EC084056263A}" type="slidenum">
              <a:t>‹#›</a:t>
            </a:fld>
            <a:endParaRPr lang="en-US" sz="1200" b="0" i="0" u="none" strike="noStrike" kern="1200" cap="none" spc="0" baseline="0">
              <a:solidFill>
                <a:srgbClr val="000000"/>
              </a:solidFill>
              <a:uFillTx/>
              <a:latin typeface="Calibri" pitchFamily="34"/>
              <a:ea typeface="MS PGothic" pitchFamily="34"/>
            </a:endParaRPr>
          </a:p>
        </p:txBody>
      </p:sp>
    </p:spTree>
    <p:extLst>
      <p:ext uri="{BB962C8B-B14F-4D97-AF65-F5344CB8AC3E}">
        <p14:creationId xmlns:p14="http://schemas.microsoft.com/office/powerpoint/2010/main" val="280749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FA3979-EC5C-4667-826A-4CC7AD4DF770}"/>
              </a:ext>
            </a:extLst>
          </p:cNvPr>
          <p:cNvSpPr txBox="1">
            <a:spLocks noGrp="1"/>
          </p:cNvSpPr>
          <p:nvPr>
            <p:ph type="hdr" sz="quarter"/>
          </p:nvPr>
        </p:nvSpPr>
        <p:spPr>
          <a:xfrm>
            <a:off x="0" y="0"/>
            <a:ext cx="3962396" cy="3444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pitchFamily="34"/>
                <a:ea typeface="MS PGothic" pitchFamily="34"/>
              </a:defRPr>
            </a:lvl1pPr>
          </a:lstStyle>
          <a:p>
            <a:pPr lvl="0"/>
            <a:endParaRPr lang="en-US"/>
          </a:p>
        </p:txBody>
      </p:sp>
      <p:sp>
        <p:nvSpPr>
          <p:cNvPr id="3" name="Date Placeholder 2">
            <a:extLst>
              <a:ext uri="{FF2B5EF4-FFF2-40B4-BE49-F238E27FC236}">
                <a16:creationId xmlns:a16="http://schemas.microsoft.com/office/drawing/2014/main" id="{39C6EF08-A2BB-44EE-9419-CA013485D01B}"/>
              </a:ext>
            </a:extLst>
          </p:cNvPr>
          <p:cNvSpPr txBox="1">
            <a:spLocks noGrp="1"/>
          </p:cNvSpPr>
          <p:nvPr>
            <p:ph type="dt" idx="1"/>
          </p:nvPr>
        </p:nvSpPr>
        <p:spPr>
          <a:xfrm>
            <a:off x="5180011" y="0"/>
            <a:ext cx="3962396" cy="3444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pitchFamily="34"/>
                <a:ea typeface="MS PGothic" pitchFamily="34"/>
              </a:defRPr>
            </a:lvl1pPr>
          </a:lstStyle>
          <a:p>
            <a:pPr lvl="0"/>
            <a:fld id="{A2381B6C-46F6-40A8-A69D-F2325A6278CF}" type="datetime1">
              <a:rPr lang="en-US"/>
              <a:pPr lvl="0"/>
              <a:t>11/17/2021</a:t>
            </a:fld>
            <a:endParaRPr lang="en-US"/>
          </a:p>
        </p:txBody>
      </p:sp>
      <p:sp>
        <p:nvSpPr>
          <p:cNvPr id="4" name="Slide Image Placeholder 3">
            <a:extLst>
              <a:ext uri="{FF2B5EF4-FFF2-40B4-BE49-F238E27FC236}">
                <a16:creationId xmlns:a16="http://schemas.microsoft.com/office/drawing/2014/main" id="{F1AFC770-B87A-43BD-9D1C-3AB6C74EF6AF}"/>
              </a:ext>
            </a:extLst>
          </p:cNvPr>
          <p:cNvSpPr>
            <a:spLocks noGrp="1" noRot="1" noChangeAspect="1"/>
          </p:cNvSpPr>
          <p:nvPr>
            <p:ph type="sldImg" idx="2"/>
          </p:nvPr>
        </p:nvSpPr>
        <p:spPr>
          <a:xfrm>
            <a:off x="2514600" y="857250"/>
            <a:ext cx="4114800" cy="2314574"/>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1113992B-11FA-42A2-AF14-85813BD04470}"/>
              </a:ext>
            </a:extLst>
          </p:cNvPr>
          <p:cNvSpPr txBox="1">
            <a:spLocks noGrp="1"/>
          </p:cNvSpPr>
          <p:nvPr>
            <p:ph type="body" sz="quarter" idx="3"/>
          </p:nvPr>
        </p:nvSpPr>
        <p:spPr>
          <a:xfrm>
            <a:off x="914400" y="3300417"/>
            <a:ext cx="7315200" cy="2700332"/>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2FBBEC6-9857-4120-890F-B9C0D5E53D47}"/>
              </a:ext>
            </a:extLst>
          </p:cNvPr>
          <p:cNvSpPr txBox="1">
            <a:spLocks noGrp="1"/>
          </p:cNvSpPr>
          <p:nvPr>
            <p:ph type="ftr" sz="quarter" idx="4"/>
          </p:nvPr>
        </p:nvSpPr>
        <p:spPr>
          <a:xfrm>
            <a:off x="0" y="6513508"/>
            <a:ext cx="3962396" cy="3444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pitchFamily="34"/>
                <a:ea typeface="MS PGothic" pitchFamily="34"/>
              </a:defRPr>
            </a:lvl1pPr>
          </a:lstStyle>
          <a:p>
            <a:pPr lvl="0"/>
            <a:endParaRPr lang="en-US"/>
          </a:p>
        </p:txBody>
      </p:sp>
      <p:sp>
        <p:nvSpPr>
          <p:cNvPr id="7" name="Slide Number Placeholder 6">
            <a:extLst>
              <a:ext uri="{FF2B5EF4-FFF2-40B4-BE49-F238E27FC236}">
                <a16:creationId xmlns:a16="http://schemas.microsoft.com/office/drawing/2014/main" id="{77C0996F-AB21-4953-8DAB-1C7EC172199B}"/>
              </a:ext>
            </a:extLst>
          </p:cNvPr>
          <p:cNvSpPr txBox="1">
            <a:spLocks noGrp="1"/>
          </p:cNvSpPr>
          <p:nvPr>
            <p:ph type="sldNum" sz="quarter" idx="5"/>
          </p:nvPr>
        </p:nvSpPr>
        <p:spPr>
          <a:xfrm>
            <a:off x="5180011" y="6513508"/>
            <a:ext cx="3962396" cy="3444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pitchFamily="34"/>
                <a:ea typeface="MS PGothic" pitchFamily="34"/>
              </a:defRPr>
            </a:lvl1pPr>
          </a:lstStyle>
          <a:p>
            <a:pPr lvl="0"/>
            <a:fld id="{BCA777D4-2D8B-4062-8C4E-1EBEA0BD410A}" type="slidenum">
              <a:t>‹#›</a:t>
            </a:fld>
            <a:endParaRPr lang="en-US"/>
          </a:p>
        </p:txBody>
      </p:sp>
    </p:spTree>
    <p:extLst>
      <p:ext uri="{BB962C8B-B14F-4D97-AF65-F5344CB8AC3E}">
        <p14:creationId xmlns:p14="http://schemas.microsoft.com/office/powerpoint/2010/main" val="2694171234"/>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mage Title Slide 1">
    <p:spTree>
      <p:nvGrpSpPr>
        <p:cNvPr id="1" name=""/>
        <p:cNvGrpSpPr/>
        <p:nvPr/>
      </p:nvGrpSpPr>
      <p:grpSpPr>
        <a:xfrm>
          <a:off x="0" y="0"/>
          <a:ext cx="0" cy="0"/>
          <a:chOff x="0" y="0"/>
          <a:chExt cx="0" cy="0"/>
        </a:xfrm>
      </p:grpSpPr>
      <p:pic>
        <p:nvPicPr>
          <p:cNvPr id="2" name="Picture 10" descr="A picture containing text, person&#10;&#10;Description automatically generated">
            <a:extLst>
              <a:ext uri="{FF2B5EF4-FFF2-40B4-BE49-F238E27FC236}">
                <a16:creationId xmlns:a16="http://schemas.microsoft.com/office/drawing/2014/main" id="{C0D1F230-8183-4297-B4FD-9ABD2E66148A}"/>
              </a:ext>
            </a:extLst>
          </p:cNvPr>
          <p:cNvPicPr>
            <a:picLocks noChangeAspect="1"/>
          </p:cNvPicPr>
          <p:nvPr/>
        </p:nvPicPr>
        <p:blipFill>
          <a:blip r:embed="rId2"/>
          <a:stretch>
            <a:fillRect/>
          </a:stretch>
        </p:blipFill>
        <p:spPr>
          <a:xfrm>
            <a:off x="0" y="0"/>
            <a:ext cx="9144000" cy="5143499"/>
          </a:xfrm>
          <a:prstGeom prst="rect">
            <a:avLst/>
          </a:prstGeom>
          <a:noFill/>
          <a:ln cap="flat">
            <a:noFill/>
          </a:ln>
        </p:spPr>
      </p:pic>
      <p:sp>
        <p:nvSpPr>
          <p:cNvPr id="3" name="Text Placeholder 15">
            <a:extLst>
              <a:ext uri="{FF2B5EF4-FFF2-40B4-BE49-F238E27FC236}">
                <a16:creationId xmlns:a16="http://schemas.microsoft.com/office/drawing/2014/main" id="{3AAD4607-2A81-457B-B8BB-ACECA0443A83}"/>
              </a:ext>
            </a:extLst>
          </p:cNvPr>
          <p:cNvSpPr txBox="1">
            <a:spLocks noGrp="1"/>
          </p:cNvSpPr>
          <p:nvPr>
            <p:ph type="body" sz="quarter" idx="4294967295"/>
          </p:nvPr>
        </p:nvSpPr>
        <p:spPr>
          <a:xfrm>
            <a:off x="359999" y="3420002"/>
            <a:ext cx="3276596" cy="150043"/>
          </a:xfrm>
          <a:prstGeom prst="rect">
            <a:avLst/>
          </a:prstGeom>
          <a:noFill/>
          <a:ln>
            <a:noFill/>
          </a:ln>
        </p:spPr>
        <p:txBody>
          <a:bodyPr vert="horz" wrap="square" lIns="0" tIns="0" rIns="0" bIns="0" anchor="t" anchorCtr="0" compatLnSpc="1">
            <a:noAutofit/>
          </a:bodyPr>
          <a:lstStyle>
            <a:lvl1pPr marL="0" marR="0" lvl="0" indent="0" fontAlgn="auto">
              <a:lnSpc>
                <a:spcPct val="100000"/>
              </a:lnSpc>
              <a:spcBef>
                <a:spcPts val="200"/>
              </a:spcBef>
              <a:spcAft>
                <a:spcPts val="0"/>
              </a:spcAft>
              <a:buNone/>
              <a:tabLst/>
              <a:defRPr lang="en-US" sz="975" b="1" i="0" u="none" strike="noStrike" kern="0" cap="none" spc="-45" baseline="0">
                <a:solidFill>
                  <a:srgbClr val="FFFFFF"/>
                </a:solidFill>
                <a:uFillTx/>
                <a:latin typeface="Arial"/>
                <a:ea typeface="Arial"/>
                <a:cs typeface="Arial"/>
              </a:defRPr>
            </a:lvl1pPr>
          </a:lstStyle>
          <a:p>
            <a:pPr lvl="0"/>
            <a:r>
              <a:rPr lang="en-US"/>
              <a:t>Click to edit Master text styles</a:t>
            </a:r>
          </a:p>
        </p:txBody>
      </p:sp>
      <p:sp>
        <p:nvSpPr>
          <p:cNvPr id="4" name="Text Placeholder 11">
            <a:extLst>
              <a:ext uri="{FF2B5EF4-FFF2-40B4-BE49-F238E27FC236}">
                <a16:creationId xmlns:a16="http://schemas.microsoft.com/office/drawing/2014/main" id="{639888A3-7E43-4BB8-8469-81378E07A55B}"/>
              </a:ext>
            </a:extLst>
          </p:cNvPr>
          <p:cNvSpPr txBox="1">
            <a:spLocks noGrp="1"/>
          </p:cNvSpPr>
          <p:nvPr>
            <p:ph type="body" sz="quarter" idx="4294967295"/>
          </p:nvPr>
        </p:nvSpPr>
        <p:spPr>
          <a:xfrm>
            <a:off x="359999" y="2448004"/>
            <a:ext cx="3744413" cy="738661"/>
          </a:xfrm>
          <a:prstGeom prst="rect">
            <a:avLst/>
          </a:prstGeom>
          <a:noFill/>
          <a:ln>
            <a:noFill/>
          </a:ln>
        </p:spPr>
        <p:txBody>
          <a:bodyPr vert="horz" wrap="square" lIns="0" tIns="0" rIns="0" bIns="0" anchor="t" anchorCtr="0" compatLnSpc="1">
            <a:noAutofit/>
          </a:bodyPr>
          <a:lstStyle>
            <a:lvl1pPr marL="0" marR="0" lvl="0" indent="0" fontAlgn="auto">
              <a:lnSpc>
                <a:spcPct val="100000"/>
              </a:lnSpc>
              <a:spcBef>
                <a:spcPts val="600"/>
              </a:spcBef>
              <a:spcAft>
                <a:spcPts val="0"/>
              </a:spcAft>
              <a:buNone/>
              <a:tabLst/>
              <a:defRPr lang="en-GB" sz="2400" b="1" i="0" u="none" strike="noStrike" kern="0" cap="none" spc="0" baseline="0">
                <a:solidFill>
                  <a:srgbClr val="FFFFFF"/>
                </a:solidFill>
                <a:uFillTx/>
                <a:latin typeface="Arial"/>
                <a:ea typeface="Arial"/>
                <a:cs typeface="Arial"/>
              </a:defRPr>
            </a:lvl1pPr>
          </a:lstStyle>
          <a:p>
            <a:pPr lvl="0"/>
            <a:r>
              <a:rPr lang="en-GB"/>
              <a:t>Click to edit master text styles master text styles</a:t>
            </a:r>
          </a:p>
        </p:txBody>
      </p:sp>
    </p:spTree>
    <p:extLst>
      <p:ext uri="{BB962C8B-B14F-4D97-AF65-F5344CB8AC3E}">
        <p14:creationId xmlns:p14="http://schemas.microsoft.com/office/powerpoint/2010/main" val="38755765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Quot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5DD22C81-5D2B-4DB7-9407-9DA0FB65E52E}"/>
              </a:ext>
            </a:extLst>
          </p:cNvPr>
          <p:cNvSpPr txBox="1">
            <a:spLocks noGrp="1"/>
          </p:cNvSpPr>
          <p:nvPr>
            <p:ph type="pic" sz="quarter" idx="4294967295"/>
          </p:nvPr>
        </p:nvSpPr>
        <p:spPr>
          <a:xfrm>
            <a:off x="0" y="0"/>
            <a:ext cx="9144000" cy="5143499"/>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1800" b="0" i="0" u="none" strike="noStrike" kern="0" cap="none" spc="0" baseline="0">
                <a:solidFill>
                  <a:srgbClr val="000000"/>
                </a:solidFill>
                <a:uFillTx/>
                <a:latin typeface="Arial"/>
                <a:ea typeface="MS PGothic" pitchFamily="34"/>
              </a:defRPr>
            </a:lvl1pPr>
          </a:lstStyle>
          <a:p>
            <a:pPr lvl="0"/>
            <a:r>
              <a:rPr lang="en-US"/>
              <a:t>Click icon to add picture</a:t>
            </a:r>
          </a:p>
        </p:txBody>
      </p:sp>
      <p:sp>
        <p:nvSpPr>
          <p:cNvPr id="3" name="Text Placeholder 6">
            <a:extLst>
              <a:ext uri="{FF2B5EF4-FFF2-40B4-BE49-F238E27FC236}">
                <a16:creationId xmlns:a16="http://schemas.microsoft.com/office/drawing/2014/main" id="{81C91FCE-BFE8-4479-AE65-EE7C152749B0}"/>
              </a:ext>
            </a:extLst>
          </p:cNvPr>
          <p:cNvSpPr txBox="1">
            <a:spLocks noGrp="1"/>
          </p:cNvSpPr>
          <p:nvPr>
            <p:ph type="body" sz="quarter" idx="4294967295"/>
          </p:nvPr>
        </p:nvSpPr>
        <p:spPr>
          <a:xfrm>
            <a:off x="838203" y="3599864"/>
            <a:ext cx="3733796" cy="1543635"/>
          </a:xfrm>
          <a:prstGeom prst="rect">
            <a:avLst/>
          </a:prstGeom>
          <a:solidFill>
            <a:srgbClr val="FFFFFF"/>
          </a:solidFill>
          <a:ln>
            <a:noFill/>
          </a:ln>
        </p:spPr>
        <p:txBody>
          <a:bodyPr vert="horz" wrap="square" lIns="251999" tIns="179999" rIns="179999" bIns="287999" anchor="b" anchorCtr="0" compatLnSpc="1">
            <a:noAutofit/>
          </a:bodyPr>
          <a:lstStyle>
            <a:lvl1pPr marL="0" marR="0" lvl="0" indent="0" fontAlgn="auto">
              <a:lnSpc>
                <a:spcPct val="100000"/>
              </a:lnSpc>
              <a:spcBef>
                <a:spcPts val="300"/>
              </a:spcBef>
              <a:spcAft>
                <a:spcPts val="0"/>
              </a:spcAft>
              <a:buNone/>
              <a:tabLst/>
              <a:defRPr lang="en-US" sz="1200" b="0" i="1" u="none" strike="noStrike" kern="0" cap="none" spc="0" baseline="0">
                <a:solidFill>
                  <a:srgbClr val="000000"/>
                </a:solidFill>
                <a:uFillTx/>
                <a:latin typeface="Times New Roman" pitchFamily="18"/>
                <a:ea typeface="Times New Roman" pitchFamily="18"/>
                <a:cs typeface="Times New Roman" pitchFamily="18"/>
              </a:defRPr>
            </a:lvl1pPr>
            <a:lvl2pPr marL="342900" marR="0" lvl="1" indent="0" fontAlgn="auto">
              <a:lnSpc>
                <a:spcPct val="100000"/>
              </a:lnSpc>
              <a:spcBef>
                <a:spcPts val="300"/>
              </a:spcBef>
              <a:spcAft>
                <a:spcPts val="0"/>
              </a:spcAft>
              <a:buNone/>
              <a:tabLst/>
              <a:defRPr lang="en-US" sz="1200" b="0" i="1" u="none" strike="noStrike" kern="0" cap="none" spc="0" baseline="0">
                <a:solidFill>
                  <a:srgbClr val="000000"/>
                </a:solidFill>
                <a:uFillTx/>
                <a:latin typeface="Times New Roman" pitchFamily="18"/>
                <a:ea typeface="Times New Roman" pitchFamily="18"/>
                <a:cs typeface="Times New Roman" pitchFamily="18"/>
              </a:defRPr>
            </a:lvl2pPr>
            <a:lvl3pPr marL="685800" marR="0" lvl="2" indent="0" fontAlgn="auto">
              <a:lnSpc>
                <a:spcPct val="100000"/>
              </a:lnSpc>
              <a:spcBef>
                <a:spcPts val="300"/>
              </a:spcBef>
              <a:spcAft>
                <a:spcPts val="0"/>
              </a:spcAft>
              <a:buNone/>
              <a:tabLst/>
              <a:defRPr lang="en-US" sz="1200" b="0" i="1" u="none" strike="noStrike" kern="0" cap="none" spc="0" baseline="0">
                <a:solidFill>
                  <a:srgbClr val="000000"/>
                </a:solidFill>
                <a:uFillTx/>
                <a:latin typeface="Times New Roman" pitchFamily="18"/>
                <a:ea typeface="Times New Roman" pitchFamily="18"/>
                <a:cs typeface="Times New Roman" pitchFamily="18"/>
              </a:defRPr>
            </a:lvl3pPr>
            <a:lvl4pPr marL="1028700" marR="0" lvl="3" indent="0" fontAlgn="auto">
              <a:lnSpc>
                <a:spcPct val="100000"/>
              </a:lnSpc>
              <a:spcBef>
                <a:spcPts val="300"/>
              </a:spcBef>
              <a:spcAft>
                <a:spcPts val="0"/>
              </a:spcAft>
              <a:buNone/>
              <a:tabLst/>
              <a:defRPr lang="en-US" sz="1200" b="0" i="1" u="none" strike="noStrike" kern="0" cap="none" spc="0" baseline="0">
                <a:solidFill>
                  <a:srgbClr val="000000"/>
                </a:solidFill>
                <a:uFillTx/>
                <a:latin typeface="Times New Roman" pitchFamily="18"/>
                <a:ea typeface="Times New Roman" pitchFamily="18"/>
                <a:cs typeface="Times New Roman" pitchFamily="18"/>
              </a:defRPr>
            </a:lvl4pPr>
            <a:lvl5pPr marL="1371600" marR="0" lvl="4" indent="0" fontAlgn="auto">
              <a:lnSpc>
                <a:spcPct val="100000"/>
              </a:lnSpc>
              <a:spcBef>
                <a:spcPts val="300"/>
              </a:spcBef>
              <a:spcAft>
                <a:spcPts val="0"/>
              </a:spcAft>
              <a:buNone/>
              <a:tabLst/>
              <a:defRPr lang="en-US" sz="1200" b="0" i="1" u="none" strike="noStrike" kern="0" cap="none" spc="0" baseline="0">
                <a:solidFill>
                  <a:srgbClr val="000000"/>
                </a:solidFill>
                <a:uFillTx/>
                <a:latin typeface="Times New Roman" pitchFamily="18"/>
                <a:ea typeface="Times New Roman" pitchFamily="18"/>
                <a:cs typeface="Times New Roman" pitchFamily="1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12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en Quote">
    <p:bg>
      <p:bgPr>
        <a:solidFill>
          <a:srgbClr val="647E1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6ED0-6D68-4E0E-B745-85451857E80D}"/>
              </a:ext>
            </a:extLst>
          </p:cNvPr>
          <p:cNvSpPr txBox="1">
            <a:spLocks noGrp="1"/>
          </p:cNvSpPr>
          <p:nvPr>
            <p:ph type="title"/>
          </p:nvPr>
        </p:nvSpPr>
        <p:spPr>
          <a:xfrm>
            <a:off x="1295403" y="1809753"/>
            <a:ext cx="6553203" cy="994172"/>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0"/>
              </a:spcBef>
              <a:spcAft>
                <a:spcPts val="0"/>
              </a:spcAft>
              <a:tabLst/>
              <a:defRPr lang="en-GB" sz="2200" b="1" i="0" u="none" strike="noStrike" kern="0" cap="none" spc="0" baseline="0">
                <a:solidFill>
                  <a:srgbClr val="FFFFFF"/>
                </a:solidFill>
                <a:uFillTx/>
                <a:latin typeface="Arial"/>
                <a:ea typeface="Arial"/>
                <a:cs typeface="Arial"/>
              </a:defRPr>
            </a:lvl1pPr>
          </a:lstStyle>
          <a:p>
            <a:pPr lvl="0"/>
            <a:r>
              <a:rPr lang="en-GB"/>
              <a:t>Click to edit master title style</a:t>
            </a:r>
            <a:endParaRPr lang="en-US"/>
          </a:p>
        </p:txBody>
      </p:sp>
    </p:spTree>
    <p:extLst>
      <p:ext uri="{BB962C8B-B14F-4D97-AF65-F5344CB8AC3E}">
        <p14:creationId xmlns:p14="http://schemas.microsoft.com/office/powerpoint/2010/main" val="608356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en Pictur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4DAF737-5AFF-4488-BB9A-688556470C59}"/>
              </a:ext>
            </a:extLst>
          </p:cNvPr>
          <p:cNvSpPr/>
          <p:nvPr/>
        </p:nvSpPr>
        <p:spPr>
          <a:xfrm>
            <a:off x="0" y="0"/>
            <a:ext cx="4572000" cy="5143499"/>
          </a:xfrm>
          <a:prstGeom prst="rect">
            <a:avLst/>
          </a:prstGeom>
          <a:solidFill>
            <a:srgbClr val="647E1B"/>
          </a:solidFill>
          <a:ln cap="flat">
            <a:noFill/>
            <a:prstDash val="solid"/>
          </a:ln>
        </p:spPr>
        <p:txBody>
          <a:bodyPr vert="horz" wrap="square" lIns="0" tIns="0" rIns="0" bIns="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ea typeface="MS PGothic" pitchFamily="34"/>
            </a:endParaRPr>
          </a:p>
        </p:txBody>
      </p:sp>
      <p:sp>
        <p:nvSpPr>
          <p:cNvPr id="3" name="Picture Placeholder 9">
            <a:extLst>
              <a:ext uri="{FF2B5EF4-FFF2-40B4-BE49-F238E27FC236}">
                <a16:creationId xmlns:a16="http://schemas.microsoft.com/office/drawing/2014/main" id="{68407A8C-4623-4EF8-94A2-8F5E0326E443}"/>
              </a:ext>
            </a:extLst>
          </p:cNvPr>
          <p:cNvSpPr txBox="1">
            <a:spLocks noGrp="1"/>
          </p:cNvSpPr>
          <p:nvPr>
            <p:ph type="pic" sz="quarter" idx="4294967295"/>
          </p:nvPr>
        </p:nvSpPr>
        <p:spPr>
          <a:xfrm>
            <a:off x="4572000" y="0"/>
            <a:ext cx="4572000" cy="5143499"/>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1800" b="0" i="0" u="none" strike="noStrike" kern="0" cap="none" spc="0" baseline="0">
                <a:solidFill>
                  <a:srgbClr val="000000"/>
                </a:solidFill>
                <a:uFillTx/>
                <a:latin typeface="Arial"/>
                <a:ea typeface="MS PGothic" pitchFamily="34"/>
              </a:defRPr>
            </a:lvl1pPr>
          </a:lstStyle>
          <a:p>
            <a:pPr lvl="0"/>
            <a:r>
              <a:rPr lang="en-US"/>
              <a:t>Click icon to add picture</a:t>
            </a:r>
          </a:p>
        </p:txBody>
      </p:sp>
      <p:sp>
        <p:nvSpPr>
          <p:cNvPr id="4" name="Title 1">
            <a:extLst>
              <a:ext uri="{FF2B5EF4-FFF2-40B4-BE49-F238E27FC236}">
                <a16:creationId xmlns:a16="http://schemas.microsoft.com/office/drawing/2014/main" id="{91CA78DC-8DA5-4054-A62E-4B6C9EA73A3F}"/>
              </a:ext>
            </a:extLst>
          </p:cNvPr>
          <p:cNvSpPr txBox="1">
            <a:spLocks noGrp="1"/>
          </p:cNvSpPr>
          <p:nvPr>
            <p:ph type="title"/>
          </p:nvPr>
        </p:nvSpPr>
        <p:spPr>
          <a:xfrm>
            <a:off x="457200" y="571500"/>
            <a:ext cx="3657600" cy="3771899"/>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GB" sz="1800" b="0" i="0" u="none" strike="noStrike" kern="0" cap="none" spc="0" baseline="0">
                <a:solidFill>
                  <a:srgbClr val="FFFFFF"/>
                </a:solidFill>
                <a:uFillTx/>
                <a:latin typeface="Arial"/>
                <a:ea typeface="Arial"/>
                <a:cs typeface="Arial"/>
              </a:defRPr>
            </a:lvl1pPr>
          </a:lstStyle>
          <a:p>
            <a:pPr lvl="0"/>
            <a:r>
              <a:rPr lang="en-GB"/>
              <a:t>Click to edit master title style</a:t>
            </a:r>
            <a:endParaRPr lang="en-US"/>
          </a:p>
        </p:txBody>
      </p:sp>
    </p:spTree>
    <p:extLst>
      <p:ext uri="{BB962C8B-B14F-4D97-AF65-F5344CB8AC3E}">
        <p14:creationId xmlns:p14="http://schemas.microsoft.com/office/powerpoint/2010/main" val="169962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With Logo">
    <p:spTree>
      <p:nvGrpSpPr>
        <p:cNvPr id="1" name=""/>
        <p:cNvGrpSpPr/>
        <p:nvPr/>
      </p:nvGrpSpPr>
      <p:grpSpPr>
        <a:xfrm>
          <a:off x="0" y="0"/>
          <a:ext cx="0" cy="0"/>
          <a:chOff x="0" y="0"/>
          <a:chExt cx="0" cy="0"/>
        </a:xfrm>
      </p:grpSpPr>
      <p:pic>
        <p:nvPicPr>
          <p:cNvPr id="2" name="Picture 2" descr="OCR logo">
            <a:extLst>
              <a:ext uri="{FF2B5EF4-FFF2-40B4-BE49-F238E27FC236}">
                <a16:creationId xmlns:a16="http://schemas.microsoft.com/office/drawing/2014/main" id="{87677E42-717A-4647-A3E5-CC46BD3282B1}"/>
              </a:ext>
            </a:extLst>
          </p:cNvPr>
          <p:cNvPicPr>
            <a:picLocks noChangeAspect="1"/>
          </p:cNvPicPr>
          <p:nvPr/>
        </p:nvPicPr>
        <p:blipFill>
          <a:blip r:embed="rId2"/>
          <a:srcRect/>
          <a:stretch>
            <a:fillRect/>
          </a:stretch>
        </p:blipFill>
        <p:spPr>
          <a:xfrm>
            <a:off x="7776002" y="157212"/>
            <a:ext cx="1029596" cy="406331"/>
          </a:xfrm>
          <a:prstGeom prst="rect">
            <a:avLst/>
          </a:prstGeom>
          <a:noFill/>
          <a:ln cap="flat">
            <a:noFill/>
          </a:ln>
        </p:spPr>
      </p:pic>
    </p:spTree>
    <p:extLst>
      <p:ext uri="{BB962C8B-B14F-4D97-AF65-F5344CB8AC3E}">
        <p14:creationId xmlns:p14="http://schemas.microsoft.com/office/powerpoint/2010/main" val="3940496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55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Title Slide 2">
    <p:spTree>
      <p:nvGrpSpPr>
        <p:cNvPr id="1" name=""/>
        <p:cNvGrpSpPr/>
        <p:nvPr/>
      </p:nvGrpSpPr>
      <p:grpSpPr>
        <a:xfrm>
          <a:off x="0" y="0"/>
          <a:ext cx="0" cy="0"/>
          <a:chOff x="0" y="0"/>
          <a:chExt cx="0" cy="0"/>
        </a:xfrm>
      </p:grpSpPr>
      <p:pic>
        <p:nvPicPr>
          <p:cNvPr id="2" name="Picture 2" descr="A picture containing text, person&#10;&#10;Description automatically generated">
            <a:extLst>
              <a:ext uri="{FF2B5EF4-FFF2-40B4-BE49-F238E27FC236}">
                <a16:creationId xmlns:a16="http://schemas.microsoft.com/office/drawing/2014/main" id="{5447E94A-C6FC-4D5F-B879-CBBDBFAB9977}"/>
              </a:ext>
            </a:extLst>
          </p:cNvPr>
          <p:cNvPicPr>
            <a:picLocks noChangeAspect="1"/>
          </p:cNvPicPr>
          <p:nvPr/>
        </p:nvPicPr>
        <p:blipFill>
          <a:blip r:embed="rId2"/>
          <a:stretch>
            <a:fillRect/>
          </a:stretch>
        </p:blipFill>
        <p:spPr>
          <a:xfrm>
            <a:off x="0" y="0"/>
            <a:ext cx="9144000" cy="5143499"/>
          </a:xfrm>
          <a:prstGeom prst="rect">
            <a:avLst/>
          </a:prstGeom>
          <a:noFill/>
          <a:ln cap="flat">
            <a:noFill/>
          </a:ln>
        </p:spPr>
      </p:pic>
      <p:sp>
        <p:nvSpPr>
          <p:cNvPr id="3" name="Text Placeholder 15">
            <a:extLst>
              <a:ext uri="{FF2B5EF4-FFF2-40B4-BE49-F238E27FC236}">
                <a16:creationId xmlns:a16="http://schemas.microsoft.com/office/drawing/2014/main" id="{6251ED44-EB38-41A8-B5AC-AD3785410451}"/>
              </a:ext>
            </a:extLst>
          </p:cNvPr>
          <p:cNvSpPr txBox="1">
            <a:spLocks noGrp="1"/>
          </p:cNvSpPr>
          <p:nvPr>
            <p:ph type="body" sz="quarter" idx="4294967295"/>
          </p:nvPr>
        </p:nvSpPr>
        <p:spPr>
          <a:xfrm>
            <a:off x="359999" y="3420002"/>
            <a:ext cx="3276596" cy="150043"/>
          </a:xfrm>
          <a:prstGeom prst="rect">
            <a:avLst/>
          </a:prstGeom>
          <a:noFill/>
          <a:ln>
            <a:noFill/>
          </a:ln>
        </p:spPr>
        <p:txBody>
          <a:bodyPr vert="horz" wrap="square" lIns="0" tIns="0" rIns="0" bIns="0" anchor="t" anchorCtr="0" compatLnSpc="1">
            <a:noAutofit/>
          </a:bodyPr>
          <a:lstStyle>
            <a:lvl1pPr marL="0" marR="0" lvl="0" indent="0" fontAlgn="auto">
              <a:lnSpc>
                <a:spcPct val="100000"/>
              </a:lnSpc>
              <a:spcBef>
                <a:spcPts val="200"/>
              </a:spcBef>
              <a:spcAft>
                <a:spcPts val="0"/>
              </a:spcAft>
              <a:buNone/>
              <a:tabLst/>
              <a:defRPr lang="en-US" sz="975" b="1" i="0" u="none" strike="noStrike" kern="0" cap="none" spc="-45" baseline="0">
                <a:solidFill>
                  <a:srgbClr val="FFFFFF"/>
                </a:solidFill>
                <a:uFillTx/>
                <a:latin typeface="Arial"/>
                <a:ea typeface="Arial"/>
                <a:cs typeface="Arial"/>
              </a:defRPr>
            </a:lvl1pPr>
          </a:lstStyle>
          <a:p>
            <a:pPr lvl="0"/>
            <a:r>
              <a:rPr lang="en-US"/>
              <a:t>Click to edit Master text styles</a:t>
            </a:r>
          </a:p>
        </p:txBody>
      </p:sp>
      <p:sp>
        <p:nvSpPr>
          <p:cNvPr id="4" name="Text Placeholder 11">
            <a:extLst>
              <a:ext uri="{FF2B5EF4-FFF2-40B4-BE49-F238E27FC236}">
                <a16:creationId xmlns:a16="http://schemas.microsoft.com/office/drawing/2014/main" id="{42C18822-6D3C-4107-A0F9-5A1F08F91B06}"/>
              </a:ext>
            </a:extLst>
          </p:cNvPr>
          <p:cNvSpPr txBox="1">
            <a:spLocks noGrp="1"/>
          </p:cNvSpPr>
          <p:nvPr>
            <p:ph type="body" sz="quarter" idx="4294967295"/>
          </p:nvPr>
        </p:nvSpPr>
        <p:spPr>
          <a:xfrm>
            <a:off x="359999" y="2448004"/>
            <a:ext cx="3744413" cy="738661"/>
          </a:xfrm>
          <a:prstGeom prst="rect">
            <a:avLst/>
          </a:prstGeom>
          <a:noFill/>
          <a:ln>
            <a:noFill/>
          </a:ln>
        </p:spPr>
        <p:txBody>
          <a:bodyPr vert="horz" wrap="square" lIns="0" tIns="0" rIns="0" bIns="0" anchor="t" anchorCtr="0" compatLnSpc="1">
            <a:noAutofit/>
          </a:bodyPr>
          <a:lstStyle>
            <a:lvl1pPr marL="0" marR="0" lvl="0" indent="0" fontAlgn="auto">
              <a:lnSpc>
                <a:spcPct val="100000"/>
              </a:lnSpc>
              <a:spcBef>
                <a:spcPts val="600"/>
              </a:spcBef>
              <a:spcAft>
                <a:spcPts val="0"/>
              </a:spcAft>
              <a:buNone/>
              <a:tabLst/>
              <a:defRPr lang="en-GB" sz="2400" b="1" i="0" u="none" strike="noStrike" kern="0" cap="none" spc="0" baseline="0">
                <a:solidFill>
                  <a:srgbClr val="FFFFFF"/>
                </a:solidFill>
                <a:uFillTx/>
                <a:latin typeface="Arial"/>
                <a:ea typeface="Arial"/>
                <a:cs typeface="Arial"/>
              </a:defRPr>
            </a:lvl1pPr>
          </a:lstStyle>
          <a:p>
            <a:pPr lvl="0"/>
            <a:r>
              <a:rPr lang="en-GB"/>
              <a:t>Click to edit master text styles master text styles</a:t>
            </a:r>
          </a:p>
        </p:txBody>
      </p:sp>
    </p:spTree>
    <p:extLst>
      <p:ext uri="{BB962C8B-B14F-4D97-AF65-F5344CB8AC3E}">
        <p14:creationId xmlns:p14="http://schemas.microsoft.com/office/powerpoint/2010/main" val="397542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FEC5FB8D-6F64-418D-B549-98FC7BC39450}"/>
              </a:ext>
            </a:extLst>
          </p:cNvPr>
          <p:cNvPicPr>
            <a:picLocks noChangeAspect="1"/>
          </p:cNvPicPr>
          <p:nvPr/>
        </p:nvPicPr>
        <p:blipFill>
          <a:blip r:embed="rId2"/>
          <a:stretch>
            <a:fillRect/>
          </a:stretch>
        </p:blipFill>
        <p:spPr>
          <a:xfrm>
            <a:off x="0" y="0"/>
            <a:ext cx="9144000" cy="5143499"/>
          </a:xfrm>
          <a:prstGeom prst="rect">
            <a:avLst/>
          </a:prstGeom>
          <a:noFill/>
          <a:ln cap="flat">
            <a:noFill/>
          </a:ln>
        </p:spPr>
      </p:pic>
      <p:sp>
        <p:nvSpPr>
          <p:cNvPr id="3" name="Rectangle 12">
            <a:extLst>
              <a:ext uri="{FF2B5EF4-FFF2-40B4-BE49-F238E27FC236}">
                <a16:creationId xmlns:a16="http://schemas.microsoft.com/office/drawing/2014/main" id="{667173C9-0AC0-4D18-8E7E-A0928A116C3A}"/>
              </a:ext>
            </a:extLst>
          </p:cNvPr>
          <p:cNvSpPr/>
          <p:nvPr/>
        </p:nvSpPr>
        <p:spPr>
          <a:xfrm>
            <a:off x="0" y="0"/>
            <a:ext cx="9144000" cy="720757"/>
          </a:xfrm>
          <a:prstGeom prst="rect">
            <a:avLst/>
          </a:prstGeom>
          <a:solidFill>
            <a:srgbClr val="FFFFFF"/>
          </a:solidFill>
          <a:ln w="3172"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pic>
        <p:nvPicPr>
          <p:cNvPr id="4" name="Picture 2" descr="OCR logo">
            <a:extLst>
              <a:ext uri="{FF2B5EF4-FFF2-40B4-BE49-F238E27FC236}">
                <a16:creationId xmlns:a16="http://schemas.microsoft.com/office/drawing/2014/main" id="{26641A52-B382-42A2-8EB2-FD3FAEDF2D74}"/>
              </a:ext>
            </a:extLst>
          </p:cNvPr>
          <p:cNvPicPr>
            <a:picLocks noChangeAspect="1"/>
          </p:cNvPicPr>
          <p:nvPr/>
        </p:nvPicPr>
        <p:blipFill>
          <a:blip r:embed="rId3"/>
          <a:srcRect/>
          <a:stretch>
            <a:fillRect/>
          </a:stretch>
        </p:blipFill>
        <p:spPr>
          <a:xfrm>
            <a:off x="7776002" y="157212"/>
            <a:ext cx="1029596" cy="406331"/>
          </a:xfrm>
          <a:prstGeom prst="rect">
            <a:avLst/>
          </a:prstGeom>
          <a:noFill/>
          <a:ln cap="flat">
            <a:noFill/>
          </a:ln>
        </p:spPr>
      </p:pic>
      <p:sp>
        <p:nvSpPr>
          <p:cNvPr id="5" name="Text Placeholder 11">
            <a:extLst>
              <a:ext uri="{FF2B5EF4-FFF2-40B4-BE49-F238E27FC236}">
                <a16:creationId xmlns:a16="http://schemas.microsoft.com/office/drawing/2014/main" id="{BC9DE5AF-ED66-4BDC-B3CE-358CB51509F7}"/>
              </a:ext>
            </a:extLst>
          </p:cNvPr>
          <p:cNvSpPr txBox="1">
            <a:spLocks noGrp="1"/>
          </p:cNvSpPr>
          <p:nvPr>
            <p:ph type="body" sz="quarter" idx="4294967295"/>
          </p:nvPr>
        </p:nvSpPr>
        <p:spPr>
          <a:xfrm>
            <a:off x="359999" y="2376004"/>
            <a:ext cx="3744413" cy="1131853"/>
          </a:xfrm>
          <a:prstGeom prst="rect">
            <a:avLst/>
          </a:prstGeom>
          <a:noFill/>
          <a:ln>
            <a:noFill/>
          </a:ln>
        </p:spPr>
        <p:txBody>
          <a:bodyPr vert="horz" wrap="square" lIns="0" tIns="0" rIns="0" bIns="0" anchor="t" anchorCtr="0" compatLnSpc="1">
            <a:noAutofit/>
          </a:bodyPr>
          <a:lstStyle>
            <a:lvl1pPr marL="0" marR="0" lvl="0" indent="0" fontAlgn="auto">
              <a:lnSpc>
                <a:spcPct val="100000"/>
              </a:lnSpc>
              <a:spcBef>
                <a:spcPts val="600"/>
              </a:spcBef>
              <a:spcAft>
                <a:spcPts val="0"/>
              </a:spcAft>
              <a:buNone/>
              <a:tabLst/>
              <a:defRPr lang="en-GB" sz="2400" b="1" i="0" u="none" strike="noStrike" kern="0" cap="none" spc="0" baseline="0">
                <a:solidFill>
                  <a:srgbClr val="000000"/>
                </a:solidFill>
                <a:uFillTx/>
                <a:latin typeface="Arial"/>
                <a:ea typeface="Arial"/>
                <a:cs typeface="Arial"/>
              </a:defRPr>
            </a:lvl1pPr>
          </a:lstStyle>
          <a:p>
            <a:pPr lvl="0"/>
            <a:r>
              <a:rPr lang="en-GB"/>
              <a:t>Section title</a:t>
            </a:r>
          </a:p>
        </p:txBody>
      </p:sp>
    </p:spTree>
    <p:extLst>
      <p:ext uri="{BB962C8B-B14F-4D97-AF65-F5344CB8AC3E}">
        <p14:creationId xmlns:p14="http://schemas.microsoft.com/office/powerpoint/2010/main" val="47644969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een Section Divider">
    <p:bg>
      <p:bgPr>
        <a:solidFill>
          <a:srgbClr val="647E1B"/>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2F4643B5-B3A3-485D-ADBD-A9CFCD2D4BC3}"/>
              </a:ext>
            </a:extLst>
          </p:cNvPr>
          <p:cNvSpPr txBox="1">
            <a:spLocks noGrp="1"/>
          </p:cNvSpPr>
          <p:nvPr>
            <p:ph type="body" sz="quarter" idx="4294967295"/>
          </p:nvPr>
        </p:nvSpPr>
        <p:spPr>
          <a:xfrm>
            <a:off x="1104896" y="2077132"/>
            <a:ext cx="6934196" cy="384724"/>
          </a:xfrm>
          <a:prstGeom prst="rect">
            <a:avLst/>
          </a:prstGeom>
          <a:noFill/>
          <a:ln>
            <a:noFill/>
          </a:ln>
        </p:spPr>
        <p:txBody>
          <a:bodyPr vert="horz" wrap="square" lIns="91440" tIns="45720" rIns="91440" bIns="45720" anchor="t" anchorCtr="1" compatLnSpc="1">
            <a:noAutofit/>
          </a:bodyPr>
          <a:lstStyle>
            <a:lvl1pPr marL="0" marR="0" lvl="0" indent="0" algn="ctr" fontAlgn="auto">
              <a:lnSpc>
                <a:spcPts val="3000"/>
              </a:lnSpc>
              <a:spcBef>
                <a:spcPts val="225"/>
              </a:spcBef>
              <a:spcAft>
                <a:spcPts val="0"/>
              </a:spcAft>
              <a:buNone/>
              <a:tabLst/>
              <a:defRPr lang="en-GB" sz="2925" b="1" i="0" u="none" strike="noStrike" kern="0" cap="none" spc="-45" baseline="0">
                <a:solidFill>
                  <a:srgbClr val="FFFFFF"/>
                </a:solidFill>
                <a:uFillTx/>
                <a:latin typeface="Arial"/>
                <a:ea typeface="Arial"/>
                <a:cs typeface="Arial"/>
              </a:defRPr>
            </a:lvl1pPr>
          </a:lstStyle>
          <a:p>
            <a:pPr lvl="0"/>
            <a:r>
              <a:rPr lang="en-GB"/>
              <a:t>Click to edit master text styles</a:t>
            </a:r>
          </a:p>
        </p:txBody>
      </p:sp>
      <p:sp>
        <p:nvSpPr>
          <p:cNvPr id="3" name="Text Placeholder 6">
            <a:extLst>
              <a:ext uri="{FF2B5EF4-FFF2-40B4-BE49-F238E27FC236}">
                <a16:creationId xmlns:a16="http://schemas.microsoft.com/office/drawing/2014/main" id="{A6C95B30-4B3C-42E8-9276-AB3827D356FF}"/>
              </a:ext>
            </a:extLst>
          </p:cNvPr>
          <p:cNvSpPr txBox="1">
            <a:spLocks noGrp="1"/>
          </p:cNvSpPr>
          <p:nvPr>
            <p:ph type="body" sz="quarter" idx="4294967295"/>
          </p:nvPr>
        </p:nvSpPr>
        <p:spPr>
          <a:xfrm>
            <a:off x="1904996" y="1657350"/>
            <a:ext cx="5333996" cy="300078"/>
          </a:xfrm>
          <a:prstGeom prst="rect">
            <a:avLst/>
          </a:prstGeom>
          <a:noFill/>
          <a:ln>
            <a:noFill/>
          </a:ln>
        </p:spPr>
        <p:txBody>
          <a:bodyPr vert="horz" wrap="square" lIns="91440" tIns="45720" rIns="91440" bIns="45720" anchor="t" anchorCtr="1" compatLnSpc="1">
            <a:noAutofit/>
          </a:bodyPr>
          <a:lstStyle>
            <a:lvl1pPr marL="0" marR="0" lvl="0" indent="0" algn="ctr" fontAlgn="auto">
              <a:lnSpc>
                <a:spcPct val="100000"/>
              </a:lnSpc>
              <a:spcBef>
                <a:spcPts val="500"/>
              </a:spcBef>
              <a:spcAft>
                <a:spcPts val="0"/>
              </a:spcAft>
              <a:buNone/>
              <a:tabLst/>
              <a:defRPr lang="en-GB" sz="1950" b="1" i="1" u="none" strike="noStrike" kern="0" cap="none" spc="0" baseline="0">
                <a:solidFill>
                  <a:srgbClr val="FFFFFF"/>
                </a:solidFill>
                <a:uFillTx/>
                <a:latin typeface="Times New Roman" pitchFamily="18"/>
                <a:ea typeface="Times New Roman" pitchFamily="18"/>
                <a:cs typeface="Times New Roman" pitchFamily="18"/>
              </a:defRPr>
            </a:lvl1pPr>
          </a:lstStyle>
          <a:p>
            <a:pPr lvl="0"/>
            <a:r>
              <a:rPr lang="en-GB"/>
              <a:t>Click to edit master text styles</a:t>
            </a:r>
          </a:p>
        </p:txBody>
      </p:sp>
    </p:spTree>
    <p:extLst>
      <p:ext uri="{BB962C8B-B14F-4D97-AF65-F5344CB8AC3E}">
        <p14:creationId xmlns:p14="http://schemas.microsoft.com/office/powerpoint/2010/main" val="245105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hite Section Divider">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3E43B267-015A-4687-AC24-7450AB433019}"/>
              </a:ext>
            </a:extLst>
          </p:cNvPr>
          <p:cNvSpPr txBox="1">
            <a:spLocks noGrp="1"/>
          </p:cNvSpPr>
          <p:nvPr>
            <p:ph type="body" sz="quarter" idx="4294967295"/>
          </p:nvPr>
        </p:nvSpPr>
        <p:spPr>
          <a:xfrm>
            <a:off x="1104896" y="2077132"/>
            <a:ext cx="6934196" cy="384724"/>
          </a:xfrm>
          <a:prstGeom prst="rect">
            <a:avLst/>
          </a:prstGeom>
          <a:noFill/>
          <a:ln>
            <a:noFill/>
          </a:ln>
        </p:spPr>
        <p:txBody>
          <a:bodyPr vert="horz" wrap="square" lIns="91440" tIns="45720" rIns="91440" bIns="45720" anchor="t" anchorCtr="1" compatLnSpc="1">
            <a:noAutofit/>
          </a:bodyPr>
          <a:lstStyle>
            <a:lvl1pPr marL="0" marR="0" lvl="0" indent="0" algn="ctr" fontAlgn="auto">
              <a:lnSpc>
                <a:spcPts val="3000"/>
              </a:lnSpc>
              <a:spcBef>
                <a:spcPts val="225"/>
              </a:spcBef>
              <a:spcAft>
                <a:spcPts val="0"/>
              </a:spcAft>
              <a:buNone/>
              <a:tabLst/>
              <a:defRPr lang="en-GB" sz="2925" b="1" i="0" u="none" strike="noStrike" kern="0" cap="none" spc="-45" baseline="0">
                <a:solidFill>
                  <a:srgbClr val="000000"/>
                </a:solidFill>
                <a:uFillTx/>
                <a:latin typeface="Arial"/>
                <a:ea typeface="Arial"/>
                <a:cs typeface="Arial"/>
              </a:defRPr>
            </a:lvl1pPr>
          </a:lstStyle>
          <a:p>
            <a:pPr lvl="0"/>
            <a:r>
              <a:rPr lang="en-GB"/>
              <a:t>Click to edit master text styles</a:t>
            </a:r>
          </a:p>
        </p:txBody>
      </p:sp>
      <p:sp>
        <p:nvSpPr>
          <p:cNvPr id="3" name="Text Placeholder 6">
            <a:extLst>
              <a:ext uri="{FF2B5EF4-FFF2-40B4-BE49-F238E27FC236}">
                <a16:creationId xmlns:a16="http://schemas.microsoft.com/office/drawing/2014/main" id="{6A9D371D-A18D-43BD-BF7C-CE4EA339AE24}"/>
              </a:ext>
            </a:extLst>
          </p:cNvPr>
          <p:cNvSpPr txBox="1">
            <a:spLocks noGrp="1"/>
          </p:cNvSpPr>
          <p:nvPr>
            <p:ph type="body" sz="quarter" idx="4294967295"/>
          </p:nvPr>
        </p:nvSpPr>
        <p:spPr>
          <a:xfrm>
            <a:off x="1904996" y="1657350"/>
            <a:ext cx="5333996" cy="300078"/>
          </a:xfrm>
          <a:prstGeom prst="rect">
            <a:avLst/>
          </a:prstGeom>
          <a:noFill/>
          <a:ln>
            <a:noFill/>
          </a:ln>
        </p:spPr>
        <p:txBody>
          <a:bodyPr vert="horz" wrap="square" lIns="91440" tIns="45720" rIns="91440" bIns="45720" anchor="t" anchorCtr="1" compatLnSpc="1">
            <a:noAutofit/>
          </a:bodyPr>
          <a:lstStyle>
            <a:lvl1pPr marL="0" marR="0" lvl="0" indent="0" algn="ctr" fontAlgn="auto">
              <a:lnSpc>
                <a:spcPct val="100000"/>
              </a:lnSpc>
              <a:spcBef>
                <a:spcPts val="500"/>
              </a:spcBef>
              <a:spcAft>
                <a:spcPts val="0"/>
              </a:spcAft>
              <a:buNone/>
              <a:tabLst/>
              <a:defRPr lang="en-GB" sz="1950" b="1" i="1" u="none" strike="noStrike" kern="0" cap="none" spc="0" baseline="0">
                <a:solidFill>
                  <a:srgbClr val="000000"/>
                </a:solidFill>
                <a:uFillTx/>
                <a:latin typeface="Times New Roman" pitchFamily="18"/>
                <a:ea typeface="Times New Roman" pitchFamily="18"/>
                <a:cs typeface="Times New Roman" pitchFamily="18"/>
              </a:defRPr>
            </a:lvl1pPr>
          </a:lstStyle>
          <a:p>
            <a:pPr lvl="0"/>
            <a:r>
              <a:rPr lang="en-GB"/>
              <a:t>Click to edit master text styles</a:t>
            </a:r>
          </a:p>
        </p:txBody>
      </p:sp>
    </p:spTree>
    <p:extLst>
      <p:ext uri="{BB962C8B-B14F-4D97-AF65-F5344CB8AC3E}">
        <p14:creationId xmlns:p14="http://schemas.microsoft.com/office/powerpoint/2010/main" val="72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EE51AB9F-B97D-4D46-92C5-F7E37D5F323C}"/>
              </a:ext>
            </a:extLst>
          </p:cNvPr>
          <p:cNvPicPr>
            <a:picLocks noChangeAspect="1"/>
          </p:cNvPicPr>
          <p:nvPr/>
        </p:nvPicPr>
        <p:blipFill>
          <a:blip r:embed="rId2"/>
          <a:stretch>
            <a:fillRect/>
          </a:stretch>
        </p:blipFill>
        <p:spPr>
          <a:xfrm>
            <a:off x="0" y="0"/>
            <a:ext cx="9144000" cy="714375"/>
          </a:xfrm>
          <a:prstGeom prst="rect">
            <a:avLst/>
          </a:prstGeom>
          <a:noFill/>
          <a:ln cap="flat">
            <a:noFill/>
          </a:ln>
        </p:spPr>
      </p:pic>
      <p:sp>
        <p:nvSpPr>
          <p:cNvPr id="3" name="Text Placeholder 12">
            <a:extLst>
              <a:ext uri="{FF2B5EF4-FFF2-40B4-BE49-F238E27FC236}">
                <a16:creationId xmlns:a16="http://schemas.microsoft.com/office/drawing/2014/main" id="{5D91534E-3094-4843-BB18-D1B58B11C3DA}"/>
              </a:ext>
            </a:extLst>
          </p:cNvPr>
          <p:cNvSpPr txBox="1">
            <a:spLocks noGrp="1"/>
          </p:cNvSpPr>
          <p:nvPr>
            <p:ph type="body" sz="quarter" idx="4294967295"/>
          </p:nvPr>
        </p:nvSpPr>
        <p:spPr>
          <a:xfrm>
            <a:off x="533396" y="899998"/>
            <a:ext cx="8031166" cy="21544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300"/>
              </a:spcBef>
              <a:spcAft>
                <a:spcPts val="0"/>
              </a:spcAft>
              <a:buNone/>
              <a:tabLst/>
              <a:defRPr lang="en-GB" sz="1400" b="0" i="0" u="none" strike="noStrike" kern="0" cap="none" spc="-15" baseline="0">
                <a:solidFill>
                  <a:srgbClr val="000000"/>
                </a:solidFill>
                <a:uFillTx/>
                <a:latin typeface="Arial"/>
                <a:ea typeface="Arial"/>
                <a:cs typeface="Arial"/>
              </a:defRPr>
            </a:lvl1pPr>
          </a:lstStyle>
          <a:p>
            <a:pPr lvl="0"/>
            <a:r>
              <a:rPr lang="en-GB"/>
              <a:t>Click to edit master text styles</a:t>
            </a:r>
          </a:p>
        </p:txBody>
      </p:sp>
      <p:sp>
        <p:nvSpPr>
          <p:cNvPr id="4" name="Text Placeholder 8">
            <a:extLst>
              <a:ext uri="{FF2B5EF4-FFF2-40B4-BE49-F238E27FC236}">
                <a16:creationId xmlns:a16="http://schemas.microsoft.com/office/drawing/2014/main" id="{989DECBE-9C05-48DD-800E-21F4BB1A6285}"/>
              </a:ext>
            </a:extLst>
          </p:cNvPr>
          <p:cNvSpPr txBox="1">
            <a:spLocks noGrp="1"/>
          </p:cNvSpPr>
          <p:nvPr>
            <p:ph type="body" sz="quarter" idx="4294967295"/>
          </p:nvPr>
        </p:nvSpPr>
        <p:spPr>
          <a:xfrm>
            <a:off x="539998" y="215999"/>
            <a:ext cx="4248028" cy="24622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400"/>
              </a:spcBef>
              <a:spcAft>
                <a:spcPts val="0"/>
              </a:spcAft>
              <a:buNone/>
              <a:tabLst/>
              <a:defRPr lang="en-GB" sz="1600" b="1" i="0" u="none" strike="noStrike" kern="0" cap="none" spc="-45" baseline="0">
                <a:solidFill>
                  <a:srgbClr val="FFFFFF"/>
                </a:solidFill>
                <a:uFillTx/>
                <a:latin typeface="Arial"/>
                <a:ea typeface="Arial"/>
                <a:cs typeface="Arial"/>
              </a:defRPr>
            </a:lvl1pPr>
          </a:lstStyle>
          <a:p>
            <a:pPr lvl="0"/>
            <a:r>
              <a:rPr lang="en-GB"/>
              <a:t>Click to edit master text styles</a:t>
            </a:r>
          </a:p>
        </p:txBody>
      </p:sp>
    </p:spTree>
    <p:extLst>
      <p:ext uri="{BB962C8B-B14F-4D97-AF65-F5344CB8AC3E}">
        <p14:creationId xmlns:p14="http://schemas.microsoft.com/office/powerpoint/2010/main" val="8992942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890CF97-6A04-4ADF-8BC3-2EB608606D47}"/>
              </a:ext>
            </a:extLst>
          </p:cNvPr>
          <p:cNvPicPr>
            <a:picLocks noChangeAspect="1"/>
          </p:cNvPicPr>
          <p:nvPr/>
        </p:nvPicPr>
        <p:blipFill>
          <a:blip r:embed="rId2"/>
          <a:stretch>
            <a:fillRect/>
          </a:stretch>
        </p:blipFill>
        <p:spPr>
          <a:xfrm>
            <a:off x="0" y="0"/>
            <a:ext cx="9144000" cy="714375"/>
          </a:xfrm>
          <a:prstGeom prst="rect">
            <a:avLst/>
          </a:prstGeom>
          <a:noFill/>
          <a:ln cap="flat">
            <a:noFill/>
          </a:ln>
        </p:spPr>
      </p:pic>
      <p:sp>
        <p:nvSpPr>
          <p:cNvPr id="3" name="Text Placeholder 9">
            <a:extLst>
              <a:ext uri="{FF2B5EF4-FFF2-40B4-BE49-F238E27FC236}">
                <a16:creationId xmlns:a16="http://schemas.microsoft.com/office/drawing/2014/main" id="{74602D85-62A7-4F50-9A53-DB1254122D0F}"/>
              </a:ext>
            </a:extLst>
          </p:cNvPr>
          <p:cNvSpPr txBox="1">
            <a:spLocks noGrp="1"/>
          </p:cNvSpPr>
          <p:nvPr>
            <p:ph type="body" sz="quarter" idx="4294967295"/>
          </p:nvPr>
        </p:nvSpPr>
        <p:spPr>
          <a:xfrm>
            <a:off x="4572000" y="899998"/>
            <a:ext cx="3992563" cy="21544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GB" sz="1400" b="0" i="0" u="none" strike="noStrike" kern="0" cap="none" spc="-15" baseline="0">
                <a:solidFill>
                  <a:srgbClr val="000000"/>
                </a:solidFill>
                <a:uFillTx/>
                <a:latin typeface="Arial"/>
                <a:ea typeface="Arial"/>
                <a:cs typeface="Arial"/>
              </a:defRPr>
            </a:lvl1pPr>
          </a:lstStyle>
          <a:p>
            <a:pPr lvl="0"/>
            <a:r>
              <a:rPr lang="en-GB"/>
              <a:t>Click to edit master text styles</a:t>
            </a:r>
          </a:p>
        </p:txBody>
      </p:sp>
      <p:sp>
        <p:nvSpPr>
          <p:cNvPr id="4" name="Text Placeholder 12">
            <a:extLst>
              <a:ext uri="{FF2B5EF4-FFF2-40B4-BE49-F238E27FC236}">
                <a16:creationId xmlns:a16="http://schemas.microsoft.com/office/drawing/2014/main" id="{EC39E41F-6AA7-44BC-8189-769F8E2AB69B}"/>
              </a:ext>
            </a:extLst>
          </p:cNvPr>
          <p:cNvSpPr txBox="1">
            <a:spLocks noGrp="1"/>
          </p:cNvSpPr>
          <p:nvPr>
            <p:ph type="body" sz="quarter" idx="4294967295"/>
          </p:nvPr>
        </p:nvSpPr>
        <p:spPr>
          <a:xfrm>
            <a:off x="533396" y="899998"/>
            <a:ext cx="3810003" cy="21544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300"/>
              </a:spcBef>
              <a:spcAft>
                <a:spcPts val="0"/>
              </a:spcAft>
              <a:buNone/>
              <a:tabLst/>
              <a:defRPr lang="en-GB" sz="1400" b="0" i="0" u="none" strike="noStrike" kern="0" cap="none" spc="-15" baseline="0">
                <a:solidFill>
                  <a:srgbClr val="000000"/>
                </a:solidFill>
                <a:uFillTx/>
                <a:latin typeface="Arial"/>
                <a:ea typeface="Arial"/>
                <a:cs typeface="Arial"/>
              </a:defRPr>
            </a:lvl1pPr>
          </a:lstStyle>
          <a:p>
            <a:pPr lvl="0"/>
            <a:r>
              <a:rPr lang="en-GB"/>
              <a:t>Click to edit master text styles</a:t>
            </a:r>
          </a:p>
        </p:txBody>
      </p:sp>
      <p:sp>
        <p:nvSpPr>
          <p:cNvPr id="5" name="Text Placeholder 8">
            <a:extLst>
              <a:ext uri="{FF2B5EF4-FFF2-40B4-BE49-F238E27FC236}">
                <a16:creationId xmlns:a16="http://schemas.microsoft.com/office/drawing/2014/main" id="{BA566374-6C37-437D-B808-9E186D3683A4}"/>
              </a:ext>
            </a:extLst>
          </p:cNvPr>
          <p:cNvSpPr txBox="1">
            <a:spLocks noGrp="1"/>
          </p:cNvSpPr>
          <p:nvPr>
            <p:ph type="body" sz="quarter" idx="4294967295"/>
          </p:nvPr>
        </p:nvSpPr>
        <p:spPr>
          <a:xfrm>
            <a:off x="539998" y="215999"/>
            <a:ext cx="4248028" cy="24622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400"/>
              </a:spcBef>
              <a:spcAft>
                <a:spcPts val="0"/>
              </a:spcAft>
              <a:buNone/>
              <a:tabLst/>
              <a:defRPr lang="en-GB" sz="1600" b="1" i="0" u="none" strike="noStrike" kern="0" cap="none" spc="-45" baseline="0">
                <a:solidFill>
                  <a:srgbClr val="FFFFFF"/>
                </a:solidFill>
                <a:uFillTx/>
                <a:latin typeface="Arial"/>
                <a:ea typeface="Arial"/>
                <a:cs typeface="Arial"/>
              </a:defRPr>
            </a:lvl1pPr>
          </a:lstStyle>
          <a:p>
            <a:pPr lvl="0"/>
            <a:r>
              <a:rPr lang="en-GB"/>
              <a:t>Click to edit master text styles</a:t>
            </a:r>
          </a:p>
        </p:txBody>
      </p:sp>
    </p:spTree>
    <p:extLst>
      <p:ext uri="{BB962C8B-B14F-4D97-AF65-F5344CB8AC3E}">
        <p14:creationId xmlns:p14="http://schemas.microsoft.com/office/powerpoint/2010/main" val="360092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Pictur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CBD65592-15D5-491E-8C89-2E4E8CFB3749}"/>
              </a:ext>
            </a:extLst>
          </p:cNvPr>
          <p:cNvPicPr>
            <a:picLocks noChangeAspect="1"/>
          </p:cNvPicPr>
          <p:nvPr/>
        </p:nvPicPr>
        <p:blipFill>
          <a:blip r:embed="rId2"/>
          <a:stretch>
            <a:fillRect/>
          </a:stretch>
        </p:blipFill>
        <p:spPr>
          <a:xfrm>
            <a:off x="0" y="0"/>
            <a:ext cx="9144000" cy="714375"/>
          </a:xfrm>
          <a:prstGeom prst="rect">
            <a:avLst/>
          </a:prstGeom>
          <a:noFill/>
          <a:ln cap="flat">
            <a:noFill/>
          </a:ln>
        </p:spPr>
      </p:pic>
      <p:sp>
        <p:nvSpPr>
          <p:cNvPr id="3" name="Text Placeholder 9">
            <a:extLst>
              <a:ext uri="{FF2B5EF4-FFF2-40B4-BE49-F238E27FC236}">
                <a16:creationId xmlns:a16="http://schemas.microsoft.com/office/drawing/2014/main" id="{A2350A3A-A2F0-4352-88AE-DB4B820B18C5}"/>
              </a:ext>
            </a:extLst>
          </p:cNvPr>
          <p:cNvSpPr txBox="1">
            <a:spLocks noGrp="1"/>
          </p:cNvSpPr>
          <p:nvPr>
            <p:ph type="body" sz="quarter" idx="4294967295"/>
          </p:nvPr>
        </p:nvSpPr>
        <p:spPr>
          <a:xfrm>
            <a:off x="4572000" y="899998"/>
            <a:ext cx="3992563" cy="21544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GB" sz="1400" b="0" i="0" u="none" strike="noStrike" kern="0" cap="none" spc="-15" baseline="0">
                <a:solidFill>
                  <a:srgbClr val="000000"/>
                </a:solidFill>
                <a:uFillTx/>
                <a:latin typeface="Arial"/>
                <a:ea typeface="Arial"/>
                <a:cs typeface="Arial"/>
              </a:defRPr>
            </a:lvl1pPr>
          </a:lstStyle>
          <a:p>
            <a:pPr lvl="0"/>
            <a:r>
              <a:rPr lang="en-GB"/>
              <a:t>Click to edit master text styles</a:t>
            </a:r>
          </a:p>
        </p:txBody>
      </p:sp>
      <p:sp>
        <p:nvSpPr>
          <p:cNvPr id="4" name="Picture Placeholder 15">
            <a:extLst>
              <a:ext uri="{FF2B5EF4-FFF2-40B4-BE49-F238E27FC236}">
                <a16:creationId xmlns:a16="http://schemas.microsoft.com/office/drawing/2014/main" id="{D961E5FC-01DC-4ADC-9890-2AF906CA9443}"/>
              </a:ext>
            </a:extLst>
          </p:cNvPr>
          <p:cNvSpPr txBox="1">
            <a:spLocks noGrp="1"/>
          </p:cNvSpPr>
          <p:nvPr>
            <p:ph type="pic" sz="quarter" idx="4294967295"/>
          </p:nvPr>
        </p:nvSpPr>
        <p:spPr>
          <a:xfrm>
            <a:off x="533396" y="899998"/>
            <a:ext cx="3810003" cy="3171825"/>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1800" b="0" i="0" u="none" strike="noStrike" kern="0" cap="none" spc="0" baseline="0">
                <a:solidFill>
                  <a:srgbClr val="000000"/>
                </a:solidFill>
                <a:uFillTx/>
                <a:latin typeface="Arial"/>
                <a:ea typeface="MS PGothic" pitchFamily="34"/>
              </a:defRPr>
            </a:lvl1pPr>
          </a:lstStyle>
          <a:p>
            <a:pPr lvl="0"/>
            <a:r>
              <a:rPr lang="en-US"/>
              <a:t>Click icon to add picture</a:t>
            </a:r>
          </a:p>
        </p:txBody>
      </p:sp>
      <p:sp>
        <p:nvSpPr>
          <p:cNvPr id="5" name="Text Placeholder 8">
            <a:extLst>
              <a:ext uri="{FF2B5EF4-FFF2-40B4-BE49-F238E27FC236}">
                <a16:creationId xmlns:a16="http://schemas.microsoft.com/office/drawing/2014/main" id="{EFDFF9F8-619F-4E10-AB42-67728D40C193}"/>
              </a:ext>
            </a:extLst>
          </p:cNvPr>
          <p:cNvSpPr txBox="1">
            <a:spLocks noGrp="1"/>
          </p:cNvSpPr>
          <p:nvPr>
            <p:ph type="body" sz="quarter" idx="4294967295"/>
          </p:nvPr>
        </p:nvSpPr>
        <p:spPr>
          <a:xfrm>
            <a:off x="539998" y="215999"/>
            <a:ext cx="4248028" cy="24622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400"/>
              </a:spcBef>
              <a:spcAft>
                <a:spcPts val="0"/>
              </a:spcAft>
              <a:buNone/>
              <a:tabLst/>
              <a:defRPr lang="en-GB" sz="1600" b="1" i="0" u="none" strike="noStrike" kern="0" cap="none" spc="-45" baseline="0">
                <a:solidFill>
                  <a:srgbClr val="FFFFFF"/>
                </a:solidFill>
                <a:uFillTx/>
                <a:latin typeface="Arial"/>
                <a:ea typeface="Arial"/>
                <a:cs typeface="Arial"/>
              </a:defRPr>
            </a:lvl1pPr>
          </a:lstStyle>
          <a:p>
            <a:pPr lvl="0"/>
            <a:r>
              <a:rPr lang="en-GB"/>
              <a:t>Click to edit master text styles</a:t>
            </a:r>
          </a:p>
        </p:txBody>
      </p:sp>
    </p:spTree>
    <p:extLst>
      <p:ext uri="{BB962C8B-B14F-4D97-AF65-F5344CB8AC3E}">
        <p14:creationId xmlns:p14="http://schemas.microsoft.com/office/powerpoint/2010/main" val="39054563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Char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A9974BD5-9ED0-4FAB-9D0F-0F7B3740023E}"/>
              </a:ext>
            </a:extLst>
          </p:cNvPr>
          <p:cNvSpPr txBox="1">
            <a:spLocks noGrp="1"/>
          </p:cNvSpPr>
          <p:nvPr>
            <p:ph type="body" sz="quarter" idx="4294967295"/>
          </p:nvPr>
        </p:nvSpPr>
        <p:spPr>
          <a:xfrm>
            <a:off x="5114266" y="899998"/>
            <a:ext cx="3450296" cy="21544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GB" sz="1400" b="0" i="0" u="none" strike="noStrike" kern="0" cap="none" spc="-15" baseline="0">
                <a:solidFill>
                  <a:srgbClr val="000000"/>
                </a:solidFill>
                <a:uFillTx/>
                <a:latin typeface="Arial"/>
                <a:ea typeface="Arial"/>
                <a:cs typeface="Arial"/>
              </a:defRPr>
            </a:lvl1pPr>
          </a:lstStyle>
          <a:p>
            <a:pPr lvl="0"/>
            <a:r>
              <a:rPr lang="en-GB"/>
              <a:t>Click to edit master text styles</a:t>
            </a:r>
          </a:p>
        </p:txBody>
      </p:sp>
      <p:sp>
        <p:nvSpPr>
          <p:cNvPr id="3" name="Chart Placeholder 15">
            <a:extLst>
              <a:ext uri="{FF2B5EF4-FFF2-40B4-BE49-F238E27FC236}">
                <a16:creationId xmlns:a16="http://schemas.microsoft.com/office/drawing/2014/main" id="{60F9BDA6-1CDF-42AB-9926-888C8E3D9C82}"/>
              </a:ext>
            </a:extLst>
          </p:cNvPr>
          <p:cNvSpPr txBox="1">
            <a:spLocks noGrp="1"/>
          </p:cNvSpPr>
          <p:nvPr>
            <p:ph type="chart" sz="quarter" idx="4294967295"/>
          </p:nvPr>
        </p:nvSpPr>
        <p:spPr>
          <a:xfrm>
            <a:off x="533396" y="899998"/>
            <a:ext cx="4306888" cy="3400425"/>
          </a:xfrm>
          <a:prstGeom prst="rect">
            <a:avLst/>
          </a:prstGeom>
          <a:solidFill>
            <a:srgbClr val="F2F2F2"/>
          </a:solid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1800" b="0" i="0" u="none" strike="noStrike" kern="0" cap="none" spc="0" baseline="0">
                <a:solidFill>
                  <a:srgbClr val="000000"/>
                </a:solidFill>
                <a:uFillTx/>
                <a:latin typeface="Arial"/>
                <a:ea typeface="MS PGothic" pitchFamily="34"/>
              </a:defRPr>
            </a:lvl1pPr>
          </a:lstStyle>
          <a:p>
            <a:pPr lvl="0"/>
            <a:r>
              <a:rPr lang="en-US"/>
              <a:t>Click icon to add chart</a:t>
            </a:r>
          </a:p>
        </p:txBody>
      </p:sp>
      <p:pic>
        <p:nvPicPr>
          <p:cNvPr id="4" name="Picture 7">
            <a:extLst>
              <a:ext uri="{FF2B5EF4-FFF2-40B4-BE49-F238E27FC236}">
                <a16:creationId xmlns:a16="http://schemas.microsoft.com/office/drawing/2014/main" id="{3F8FE291-C2B6-42C3-A87A-F5E078C0F24D}"/>
              </a:ext>
            </a:extLst>
          </p:cNvPr>
          <p:cNvPicPr>
            <a:picLocks noChangeAspect="1"/>
          </p:cNvPicPr>
          <p:nvPr/>
        </p:nvPicPr>
        <p:blipFill>
          <a:blip r:embed="rId2"/>
          <a:stretch>
            <a:fillRect/>
          </a:stretch>
        </p:blipFill>
        <p:spPr>
          <a:xfrm>
            <a:off x="0" y="0"/>
            <a:ext cx="9144000" cy="714375"/>
          </a:xfrm>
          <a:prstGeom prst="rect">
            <a:avLst/>
          </a:prstGeom>
          <a:noFill/>
          <a:ln cap="flat">
            <a:noFill/>
          </a:ln>
        </p:spPr>
      </p:pic>
      <p:sp>
        <p:nvSpPr>
          <p:cNvPr id="5" name="Text Placeholder 8">
            <a:extLst>
              <a:ext uri="{FF2B5EF4-FFF2-40B4-BE49-F238E27FC236}">
                <a16:creationId xmlns:a16="http://schemas.microsoft.com/office/drawing/2014/main" id="{6DEF8BCF-8AD5-44EC-B0C6-02233A7DF3F9}"/>
              </a:ext>
            </a:extLst>
          </p:cNvPr>
          <p:cNvSpPr txBox="1">
            <a:spLocks noGrp="1"/>
          </p:cNvSpPr>
          <p:nvPr>
            <p:ph type="body" sz="quarter" idx="4294967295"/>
          </p:nvPr>
        </p:nvSpPr>
        <p:spPr>
          <a:xfrm>
            <a:off x="539998" y="215999"/>
            <a:ext cx="4248028" cy="24622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400"/>
              </a:spcBef>
              <a:spcAft>
                <a:spcPts val="0"/>
              </a:spcAft>
              <a:buNone/>
              <a:tabLst/>
              <a:defRPr lang="en-GB" sz="1600" b="1" i="0" u="none" strike="noStrike" kern="0" cap="none" spc="-45" baseline="0">
                <a:solidFill>
                  <a:srgbClr val="FFFFFF"/>
                </a:solidFill>
                <a:uFillTx/>
                <a:latin typeface="Arial"/>
                <a:ea typeface="Arial"/>
                <a:cs typeface="Arial"/>
              </a:defRPr>
            </a:lvl1pPr>
          </a:lstStyle>
          <a:p>
            <a:pPr lvl="0"/>
            <a:r>
              <a:rPr lang="en-GB"/>
              <a:t>Click to edit master text styles</a:t>
            </a:r>
          </a:p>
        </p:txBody>
      </p:sp>
    </p:spTree>
    <p:extLst>
      <p:ext uri="{BB962C8B-B14F-4D97-AF65-F5344CB8AC3E}">
        <p14:creationId xmlns:p14="http://schemas.microsoft.com/office/powerpoint/2010/main" val="340418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www.ocr.org.uk/qualifications/gcse/english-literature-j352-from-2015/planning-and-teaching/" TargetMode="External"/><Relationship Id="rId3" Type="http://schemas.openxmlformats.org/officeDocument/2006/relationships/hyperlink" Target="https://www.ocr.org.uk/Images/639353-exploring-modern-and-literary-heritage-texts-leave-taking-set-1.pdf" TargetMode="External"/><Relationship Id="rId7" Type="http://schemas.openxmlformats.org/officeDocument/2006/relationships/hyperlink" Target="https://www.ocr.org.uk/Images/206403-comparing-texts-delivery-guide.pdf" TargetMode="External"/><Relationship Id="rId2" Type="http://schemas.openxmlformats.org/officeDocument/2006/relationships/image" Target="../media/image6.jpg"/><Relationship Id="rId1" Type="http://schemas.openxmlformats.org/officeDocument/2006/relationships/slideLayout" Target="../slideLayouts/slideLayout8.xml"/><Relationship Id="rId6" Type="http://schemas.openxmlformats.org/officeDocument/2006/relationships/hyperlink" Target="https://www.ocr.org.uk/Images/164037-delivery-guide-responding-to-unseen-texts.pdf" TargetMode="External"/><Relationship Id="rId11" Type="http://schemas.openxmlformats.org/officeDocument/2006/relationships/image" Target="../media/image9.jpg"/><Relationship Id="rId5" Type="http://schemas.openxmlformats.org/officeDocument/2006/relationships/hyperlink" Target="https://www.ocr.org.uk/qualifications/gcse-english-literature-j352-from-2015/delivery-guide/delivery-guide-gltdg004a-using-unseen-modern-prose-and-drama-texts/" TargetMode="External"/><Relationship Id="rId10" Type="http://schemas.openxmlformats.org/officeDocument/2006/relationships/image" Target="../media/image8.jpg"/><Relationship Id="rId4" Type="http://schemas.openxmlformats.org/officeDocument/2006/relationships/hyperlink" Target="https://www.ocr.org.uk/Images/639352-leave-taking.pdf" TargetMode="External"/><Relationship Id="rId9"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hyperlink" Target="mailto:resources.feedback@ocr.org.uk?subject=I%20liked%20the%20resource%20English%20Literature%20Leave%20taking%20assessment%20overview%20" TargetMode="External"/><Relationship Id="rId7" Type="http://schemas.openxmlformats.org/officeDocument/2006/relationships/hyperlink" Target="https://www.ocr.org.uk/qualifications/expression-of-interest/" TargetMode="External"/><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hyperlink" Target="mailto:resources.feedback@ocr.org.uk" TargetMode="External"/><Relationship Id="rId5" Type="http://schemas.openxmlformats.org/officeDocument/2006/relationships/hyperlink" Target="https://www.ocr.org.uk/qualifications/resource-finder/" TargetMode="External"/><Relationship Id="rId4" Type="http://schemas.openxmlformats.org/officeDocument/2006/relationships/hyperlink" Target="mailto:resources.feedback@ocr.org.uk?subject=I%20disliked%20the%20resource%20English%20Literature%20Leave%20taking%20assessment%20overview%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ocr.org.uk/Images/171200-specification-accredited-a-level-gce-english-literature-h472.pdf" TargetMode="External"/><Relationship Id="rId2" Type="http://schemas.openxmlformats.org/officeDocument/2006/relationships/hyperlink" Target="https://www.ocr.org.uk/Images/168995-specification-accredited-gcse-english-literature-j352.pdf" TargetMode="External"/><Relationship Id="rId1" Type="http://schemas.openxmlformats.org/officeDocument/2006/relationships/slideLayout" Target="../slideLayouts/slideLayout6.xml"/><Relationship Id="rId4" Type="http://schemas.openxmlformats.org/officeDocument/2006/relationships/hyperlink" Target="https://www.ocr.org.uk/Images/639353-exploring-modern-and-literary-heritage-texts-leave-taking-set-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637">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CFB2923-09A5-4347-90E9-232A3BAF5B9D}"/>
              </a:ext>
            </a:extLst>
          </p:cNvPr>
          <p:cNvSpPr txBox="1">
            <a:spLocks noGrp="1"/>
          </p:cNvSpPr>
          <p:nvPr>
            <p:ph type="title"/>
          </p:nvPr>
        </p:nvSpPr>
        <p:spPr>
          <a:xfrm>
            <a:off x="323523" y="2571749"/>
            <a:ext cx="3744413" cy="738661"/>
          </a:xfrm>
          <a:prstGeom prst="rect">
            <a:avLst/>
          </a:prstGeom>
          <a:noFill/>
          <a:ln>
            <a:noFill/>
          </a:ln>
        </p:spPr>
        <p:txBody>
          <a:bodyPr vert="horz" wrap="square" lIns="0" tIns="0" rIns="0" bIns="0" anchor="t" anchorCtr="0" compatLnSpc="1">
            <a:noAutofit/>
          </a:bodyPr>
          <a:lstStyle/>
          <a:p>
            <a:pPr lvl="0">
              <a:lnSpc>
                <a:spcPct val="100000"/>
              </a:lnSpc>
              <a:spcBef>
                <a:spcPts val="600"/>
              </a:spcBef>
            </a:pPr>
            <a:r>
              <a:rPr lang="en-GB" sz="2400" b="1" i="1" kern="0">
                <a:solidFill>
                  <a:srgbClr val="FFFFFF"/>
                </a:solidFill>
                <a:latin typeface="Arial"/>
                <a:cs typeface="Arial"/>
              </a:rPr>
              <a:t>Leave Taking </a:t>
            </a:r>
          </a:p>
          <a:p>
            <a:pPr lvl="0">
              <a:lnSpc>
                <a:spcPct val="100000"/>
              </a:lnSpc>
              <a:spcBef>
                <a:spcPts val="600"/>
              </a:spcBef>
            </a:pPr>
            <a:r>
              <a:rPr lang="en-GB" sz="2400" b="1" kern="0">
                <a:solidFill>
                  <a:srgbClr val="FFFFFF"/>
                </a:solidFill>
                <a:latin typeface="Arial"/>
                <a:cs typeface="Arial"/>
              </a:rPr>
              <a:t>Assessment 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65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50F590-85E6-4342-9108-735E29CECCA3}"/>
              </a:ext>
            </a:extLst>
          </p:cNvPr>
          <p:cNvSpPr txBox="1">
            <a:spLocks noGrp="1"/>
          </p:cNvSpPr>
          <p:nvPr>
            <p:ph type="body" sz="quarter" idx="4294967295"/>
          </p:nvPr>
        </p:nvSpPr>
        <p:spPr>
          <a:xfrm>
            <a:off x="533396" y="899998"/>
            <a:ext cx="8031166" cy="215441"/>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300"/>
              </a:spcBef>
              <a:buNone/>
            </a:pPr>
            <a:endParaRPr lang="en-GB" sz="1200" b="1" kern="0" spc="-15">
              <a:solidFill>
                <a:srgbClr val="000000"/>
              </a:solidFill>
              <a:latin typeface="Arial" pitchFamily="34"/>
              <a:cs typeface="Arial"/>
            </a:endParaRPr>
          </a:p>
          <a:p>
            <a:pPr marL="0" lvl="0" indent="0">
              <a:lnSpc>
                <a:spcPct val="100000"/>
              </a:lnSpc>
              <a:spcBef>
                <a:spcPts val="300"/>
              </a:spcBef>
              <a:buNone/>
            </a:pPr>
            <a:r>
              <a:rPr lang="en-GB" sz="1200" b="1" kern="0" spc="-15">
                <a:solidFill>
                  <a:srgbClr val="000000"/>
                </a:solidFill>
                <a:latin typeface="Arial" pitchFamily="34"/>
                <a:cs typeface="Arial"/>
              </a:rPr>
              <a:t>b) </a:t>
            </a:r>
            <a:r>
              <a:rPr lang="en-GB" sz="1200" kern="0" spc="-15">
                <a:solidFill>
                  <a:srgbClr val="000000"/>
                </a:solidFill>
                <a:latin typeface="Arial" pitchFamily="34"/>
                <a:cs typeface="Arial"/>
              </a:rPr>
              <a:t>Choose </a:t>
            </a:r>
            <a:r>
              <a:rPr lang="en-GB" sz="1200" b="1" kern="0" spc="-15">
                <a:solidFill>
                  <a:srgbClr val="AC579C"/>
                </a:solidFill>
                <a:latin typeface="Arial" pitchFamily="34"/>
                <a:cs typeface="Arial"/>
              </a:rPr>
              <a:t>another moment </a:t>
            </a:r>
            <a:r>
              <a:rPr lang="en-GB" sz="1200" kern="0" spc="-15">
                <a:solidFill>
                  <a:srgbClr val="AC579C"/>
                </a:solidFill>
                <a:latin typeface="Arial" pitchFamily="34"/>
                <a:cs typeface="Arial"/>
              </a:rPr>
              <a:t>in </a:t>
            </a:r>
            <a:r>
              <a:rPr lang="en-GB" sz="1200" i="1" kern="0" spc="-15">
                <a:solidFill>
                  <a:srgbClr val="AC579C"/>
                </a:solidFill>
                <a:latin typeface="Arial" pitchFamily="34"/>
                <a:cs typeface="Arial"/>
              </a:rPr>
              <a:t>Leave Taking </a:t>
            </a:r>
            <a:r>
              <a:rPr lang="en-GB" sz="1200" kern="0" spc="-15">
                <a:solidFill>
                  <a:srgbClr val="000000"/>
                </a:solidFill>
                <a:latin typeface="Arial" pitchFamily="34"/>
                <a:cs typeface="Arial"/>
              </a:rPr>
              <a:t>when a character feels like they don’t belong.	</a:t>
            </a:r>
            <a:r>
              <a:rPr lang="en-GB" sz="1200" b="1" kern="0" spc="-15">
                <a:solidFill>
                  <a:srgbClr val="000000"/>
                </a:solidFill>
                <a:latin typeface="Arial" pitchFamily="34"/>
                <a:cs typeface="Arial"/>
              </a:rPr>
              <a:t>[20]</a:t>
            </a:r>
            <a:r>
              <a:rPr lang="en-GB" sz="1200" kern="0" spc="-15">
                <a:solidFill>
                  <a:srgbClr val="000000"/>
                </a:solidFill>
                <a:latin typeface="Arial" pitchFamily="34"/>
                <a:cs typeface="Arial"/>
              </a:rPr>
              <a:t>	</a:t>
            </a:r>
          </a:p>
          <a:p>
            <a:pPr marL="0" lvl="0" indent="0">
              <a:lnSpc>
                <a:spcPct val="100000"/>
              </a:lnSpc>
              <a:spcBef>
                <a:spcPts val="300"/>
              </a:spcBef>
              <a:buNone/>
            </a:pPr>
            <a:r>
              <a:rPr lang="en-GB" sz="1200" kern="0" spc="-15">
                <a:solidFill>
                  <a:srgbClr val="000000"/>
                </a:solidFill>
                <a:latin typeface="Arial" pitchFamily="34"/>
                <a:cs typeface="Arial"/>
              </a:rPr>
              <a:t>	</a:t>
            </a:r>
          </a:p>
          <a:p>
            <a:pPr marL="0" lvl="0" indent="0">
              <a:lnSpc>
                <a:spcPct val="100000"/>
              </a:lnSpc>
              <a:spcBef>
                <a:spcPts val="300"/>
              </a:spcBef>
              <a:buNone/>
            </a:pPr>
            <a:endParaRPr lang="en-GB" sz="1200" kern="0" spc="-15">
              <a:solidFill>
                <a:srgbClr val="000000"/>
              </a:solidFill>
              <a:latin typeface="Arial" pitchFamily="34"/>
              <a:cs typeface="Arial"/>
            </a:endParaRPr>
          </a:p>
          <a:p>
            <a:pPr marL="0" lvl="0" indent="0">
              <a:lnSpc>
                <a:spcPct val="100000"/>
              </a:lnSpc>
              <a:spcBef>
                <a:spcPts val="300"/>
              </a:spcBef>
              <a:buNone/>
            </a:pPr>
            <a:endParaRPr lang="en-GB" sz="1400" kern="0" spc="-15">
              <a:solidFill>
                <a:srgbClr val="000000"/>
              </a:solidFill>
              <a:latin typeface="Arial"/>
              <a:cs typeface="Arial"/>
            </a:endParaRPr>
          </a:p>
        </p:txBody>
      </p:sp>
      <p:sp>
        <p:nvSpPr>
          <p:cNvPr id="3" name="Text Placeholder 2">
            <a:extLst>
              <a:ext uri="{FF2B5EF4-FFF2-40B4-BE49-F238E27FC236}">
                <a16:creationId xmlns:a16="http://schemas.microsoft.com/office/drawing/2014/main" id="{6DDECF54-546F-4535-9779-BE6A5B306DDE}"/>
              </a:ext>
            </a:extLst>
          </p:cNvPr>
          <p:cNvSpPr txBox="1">
            <a:spLocks noGrp="1"/>
          </p:cNvSpPr>
          <p:nvPr>
            <p:ph type="title"/>
          </p:nvPr>
        </p:nvSpPr>
        <p:spPr>
          <a:xfrm>
            <a:off x="539998" y="215999"/>
            <a:ext cx="4248028" cy="246220"/>
          </a:xfrm>
          <a:prstGeom prst="rect">
            <a:avLst/>
          </a:prstGeom>
          <a:noFill/>
          <a:ln>
            <a:noFill/>
          </a:ln>
        </p:spPr>
        <p:txBody>
          <a:bodyPr vert="horz" wrap="square" lIns="91440" tIns="45720" rIns="91440" bIns="45720" anchor="t" anchorCtr="0" compatLnSpc="1">
            <a:noAutofit/>
          </a:bodyPr>
          <a:lstStyle/>
          <a:p>
            <a:pPr lvl="0">
              <a:lnSpc>
                <a:spcPct val="100000"/>
              </a:lnSpc>
              <a:spcBef>
                <a:spcPts val="400"/>
              </a:spcBef>
            </a:pPr>
            <a:r>
              <a:rPr lang="en-GB" sz="1800" b="1" kern="0" spc="-45">
                <a:solidFill>
                  <a:srgbClr val="FFFFFF"/>
                </a:solidFill>
                <a:latin typeface="Arial"/>
                <a:cs typeface="Arial"/>
              </a:rPr>
              <a:t>The part b question</a:t>
            </a:r>
          </a:p>
        </p:txBody>
      </p:sp>
      <p:sp>
        <p:nvSpPr>
          <p:cNvPr id="4" name="TextBox 7">
            <a:extLst>
              <a:ext uri="{FF2B5EF4-FFF2-40B4-BE49-F238E27FC236}">
                <a16:creationId xmlns:a16="http://schemas.microsoft.com/office/drawing/2014/main" id="{6629D106-F48D-426F-94FA-3BFF1CF4281C}"/>
              </a:ext>
            </a:extLst>
          </p:cNvPr>
          <p:cNvSpPr txBox="1"/>
          <p:nvPr/>
        </p:nvSpPr>
        <p:spPr>
          <a:xfrm>
            <a:off x="7801413" y="1011042"/>
            <a:ext cx="792089" cy="461662"/>
          </a:xfrm>
          <a:prstGeom prst="rect">
            <a:avLst/>
          </a:prstGeom>
          <a:solidFill>
            <a:srgbClr val="FFFFFF"/>
          </a:solidFill>
          <a:ln w="25402" cap="flat">
            <a:solidFill>
              <a:srgbClr val="AC579C"/>
            </a:solidFill>
            <a:prstDash val="solid"/>
            <a:miter/>
          </a:ln>
        </p:spPr>
        <p:txBody>
          <a:bodyPr vert="horz" wrap="square" lIns="91440" tIns="45720" rIns="91440" bIns="45720" anchor="t" anchorCtr="1" compatLnSpc="1">
            <a:spAutoFit/>
          </a:bodyPr>
          <a:lstStyle/>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a:rPr>
              <a:t>AO1</a:t>
            </a: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a:rPr>
              <a:t>AO2</a:t>
            </a:r>
          </a:p>
        </p:txBody>
      </p:sp>
      <p:sp>
        <p:nvSpPr>
          <p:cNvPr id="5" name="TextBox 3">
            <a:extLst>
              <a:ext uri="{FF2B5EF4-FFF2-40B4-BE49-F238E27FC236}">
                <a16:creationId xmlns:a16="http://schemas.microsoft.com/office/drawing/2014/main" id="{C28BA305-96AC-46AA-AD78-171D5CBCBFA8}"/>
              </a:ext>
            </a:extLst>
          </p:cNvPr>
          <p:cNvSpPr txBox="1"/>
          <p:nvPr/>
        </p:nvSpPr>
        <p:spPr>
          <a:xfrm>
            <a:off x="533396" y="2067696"/>
            <a:ext cx="8056385" cy="2477603"/>
          </a:xfrm>
          <a:prstGeom prst="rect">
            <a:avLst/>
          </a:prstGeom>
          <a:solidFill>
            <a:srgbClr val="FFFFFF"/>
          </a:solidFill>
          <a:ln w="25402" cap="flat">
            <a:solidFill>
              <a:srgbClr val="F3C433"/>
            </a:solidFill>
            <a:prstDash val="solid"/>
            <a:miter/>
          </a:ln>
        </p:spPr>
        <p:txBody>
          <a:bodyPr vert="horz" wrap="square" lIns="0" tIns="0" rIns="0" bIns="0" anchor="t" anchorCtr="0" compatLnSpc="1">
            <a:spAutoFit/>
          </a:bodyPr>
          <a:lstStyle/>
          <a:p>
            <a:pPr marL="628650" marR="0" lvl="1"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050" b="0" i="0" u="none" strike="noStrike" kern="1200" cap="none" spc="0" baseline="0" dirty="0">
              <a:solidFill>
                <a:srgbClr val="000000"/>
              </a:solidFill>
              <a:uFillTx/>
              <a:latin typeface="Arial"/>
            </a:endParaRPr>
          </a:p>
          <a:p>
            <a:pPr marL="628650" marR="0" lvl="1"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dirty="0">
                <a:solidFill>
                  <a:srgbClr val="000000"/>
                </a:solidFill>
                <a:uFillTx/>
                <a:latin typeface="Arial"/>
              </a:rPr>
              <a:t>The part b question will be related to the focus of the part a question, for example, it may broadened out the theme or ask students to look at the same theme from a different angle.</a:t>
            </a:r>
          </a:p>
          <a:p>
            <a:pPr marL="628650" marR="0" lvl="1"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050" b="0" i="0" u="none" strike="noStrike" kern="1200" cap="none" spc="0" baseline="0" dirty="0">
              <a:solidFill>
                <a:srgbClr val="000000"/>
              </a:solidFill>
              <a:uFillTx/>
              <a:latin typeface="Arial"/>
            </a:endParaRPr>
          </a:p>
          <a:p>
            <a:pPr marL="628650" marR="0" lvl="1"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dirty="0">
                <a:solidFill>
                  <a:srgbClr val="000000"/>
                </a:solidFill>
                <a:uFillTx/>
                <a:latin typeface="Arial"/>
              </a:rPr>
              <a:t>Candidates are asked to explore another moment in </a:t>
            </a:r>
            <a:r>
              <a:rPr lang="en-US" sz="1050" b="0" i="1" u="none" strike="noStrike" kern="1200" cap="none" spc="0" baseline="0" dirty="0">
                <a:solidFill>
                  <a:srgbClr val="000000"/>
                </a:solidFill>
                <a:uFillTx/>
                <a:latin typeface="Arial"/>
              </a:rPr>
              <a:t>Leave Taking</a:t>
            </a:r>
            <a:r>
              <a:rPr lang="en-US" sz="1050" b="0" i="0" u="none" strike="noStrike" kern="1200" cap="none" spc="0" baseline="0" dirty="0">
                <a:solidFill>
                  <a:srgbClr val="000000"/>
                </a:solidFill>
                <a:uFillTx/>
                <a:latin typeface="Arial"/>
              </a:rPr>
              <a:t>. They can look at more than one moment.</a:t>
            </a:r>
          </a:p>
          <a:p>
            <a:pPr marL="628650" marR="0" lvl="1"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050" b="0" i="0" u="none" strike="noStrike" kern="1200" cap="none" spc="0" baseline="0" dirty="0">
              <a:solidFill>
                <a:srgbClr val="000000"/>
              </a:solidFill>
              <a:uFillTx/>
              <a:latin typeface="Arial"/>
            </a:endParaRPr>
          </a:p>
          <a:p>
            <a:pPr marL="628650" marR="0" lvl="1"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dirty="0">
                <a:solidFill>
                  <a:srgbClr val="000000"/>
                </a:solidFill>
                <a:uFillTx/>
                <a:latin typeface="Arial"/>
              </a:rPr>
              <a:t>They must look at language in the wider text using appropriate textual support.</a:t>
            </a:r>
          </a:p>
          <a:p>
            <a:pPr marL="171450" marR="0" lvl="0"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050" b="0" i="0" u="none" strike="noStrike" kern="1200" cap="none" spc="0" baseline="0" dirty="0">
              <a:solidFill>
                <a:srgbClr val="000000"/>
              </a:solidFill>
              <a:uFillTx/>
              <a:latin typeface="Arial"/>
            </a:endParaRPr>
          </a:p>
          <a:p>
            <a:pPr marL="628650" marR="0" lvl="1"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dirty="0">
                <a:solidFill>
                  <a:srgbClr val="000000"/>
                </a:solidFill>
                <a:uFillTx/>
                <a:latin typeface="Arial"/>
              </a:rPr>
              <a:t>To prepare for this part of the question, student will need to have thought about and prepared key moments from the text.</a:t>
            </a:r>
          </a:p>
          <a:p>
            <a:pPr marL="171450" marR="0" lvl="0"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050" b="0" i="0" u="none" strike="noStrike" kern="1200" cap="none" spc="0" baseline="0" dirty="0">
              <a:solidFill>
                <a:srgbClr val="000000"/>
              </a:solidFill>
              <a:uFillTx/>
              <a:latin typeface="Arial"/>
            </a:endParaRPr>
          </a:p>
          <a:p>
            <a:pPr marL="628650" marR="0" lvl="1"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dirty="0">
                <a:solidFill>
                  <a:srgbClr val="000000"/>
                </a:solidFill>
                <a:uFillTx/>
                <a:latin typeface="Arial"/>
              </a:rPr>
              <a:t>It is important that candidates are taught to make links between different sections of </a:t>
            </a:r>
            <a:r>
              <a:rPr lang="en-US" sz="1050" b="0" i="1" u="none" strike="noStrike" kern="1200" cap="none" spc="0" baseline="0" dirty="0">
                <a:solidFill>
                  <a:srgbClr val="000000"/>
                </a:solidFill>
                <a:uFillTx/>
                <a:latin typeface="Arial"/>
              </a:rPr>
              <a:t>Leave Taking </a:t>
            </a:r>
            <a:r>
              <a:rPr lang="en-US" sz="1050" b="0" i="0" u="none" strike="noStrike" kern="1200" cap="none" spc="0" baseline="0" dirty="0">
                <a:solidFill>
                  <a:srgbClr val="000000"/>
                </a:solidFill>
                <a:uFillTx/>
                <a:latin typeface="Arial"/>
              </a:rPr>
              <a:t>as they study it.</a:t>
            </a:r>
          </a:p>
          <a:p>
            <a:pPr marL="628650" marR="0" lvl="1"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050" b="0" i="0" u="none" strike="noStrike" kern="1200" cap="none" spc="0" baseline="0" dirty="0">
              <a:solidFill>
                <a:srgbClr val="000000"/>
              </a:solidFill>
              <a:uFillTx/>
              <a:latin typeface="Arial"/>
            </a:endParaRPr>
          </a:p>
          <a:p>
            <a:pPr marL="628650" marR="0" lvl="1" indent="-171450" algn="l"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dirty="0">
                <a:solidFill>
                  <a:srgbClr val="000000"/>
                </a:solidFill>
                <a:uFillTx/>
                <a:latin typeface="Arial"/>
              </a:rPr>
              <a:t>It is useful to build up a series of revision notes focusing on development of themes, characters and relationships in different parts of the text. These notes could be mind-maps, offering a clear visual path of a theme, character or relationship.</a:t>
            </a:r>
          </a:p>
          <a:p>
            <a:pPr marL="12701"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1D1D1B"/>
              </a:solidFill>
              <a:uFillTx/>
              <a:latin typeface="Arial"/>
              <a:cs typeface="Bliss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647">
    <p:spTree>
      <p:nvGrpSpPr>
        <p:cNvPr id="1" name=""/>
        <p:cNvGrpSpPr/>
        <p:nvPr/>
      </p:nvGrpSpPr>
      <p:grpSpPr>
        <a:xfrm>
          <a:off x="0" y="0"/>
          <a:ext cx="0" cy="0"/>
          <a:chOff x="0" y="0"/>
          <a:chExt cx="0" cy="0"/>
        </a:xfrm>
      </p:grpSpPr>
      <p:pic>
        <p:nvPicPr>
          <p:cNvPr id="2" name="Picture 11" descr="Sample assessment materials ">
            <a:extLst>
              <a:ext uri="{FF2B5EF4-FFF2-40B4-BE49-F238E27FC236}">
                <a16:creationId xmlns:a16="http://schemas.microsoft.com/office/drawing/2014/main" id="{94A4773A-6232-495F-8449-14AF71654BC6}"/>
              </a:ext>
            </a:extLst>
          </p:cNvPr>
          <p:cNvPicPr>
            <a:picLocks noChangeAspect="1"/>
          </p:cNvPicPr>
          <p:nvPr/>
        </p:nvPicPr>
        <p:blipFill>
          <a:blip r:embed="rId2"/>
          <a:srcRect/>
          <a:stretch>
            <a:fillRect/>
          </a:stretch>
        </p:blipFill>
        <p:spPr>
          <a:xfrm>
            <a:off x="2605317" y="1860063"/>
            <a:ext cx="2110700" cy="2986640"/>
          </a:xfrm>
          <a:prstGeom prst="rect">
            <a:avLst/>
          </a:prstGeom>
          <a:noFill/>
          <a:ln w="6345" cap="flat">
            <a:solidFill>
              <a:srgbClr val="647E1B"/>
            </a:solidFill>
            <a:prstDash val="solid"/>
            <a:miter/>
          </a:ln>
        </p:spPr>
      </p:pic>
      <p:sp>
        <p:nvSpPr>
          <p:cNvPr id="3" name="Text Placeholder 1">
            <a:extLst>
              <a:ext uri="{FF2B5EF4-FFF2-40B4-BE49-F238E27FC236}">
                <a16:creationId xmlns:a16="http://schemas.microsoft.com/office/drawing/2014/main" id="{1846A333-418F-4158-9FAD-90698B2C2199}"/>
              </a:ext>
            </a:extLst>
          </p:cNvPr>
          <p:cNvSpPr txBox="1">
            <a:spLocks noGrp="1"/>
          </p:cNvSpPr>
          <p:nvPr>
            <p:ph type="body" sz="quarter" idx="4294967295"/>
          </p:nvPr>
        </p:nvSpPr>
        <p:spPr>
          <a:xfrm>
            <a:off x="4716017" y="1563642"/>
            <a:ext cx="3992563" cy="215441"/>
          </a:xfrm>
          <a:prstGeom prst="rect">
            <a:avLst/>
          </a:prstGeom>
          <a:noFill/>
          <a:ln>
            <a:noFill/>
          </a:ln>
        </p:spPr>
        <p:txBody>
          <a:bodyPr vert="horz" wrap="square" lIns="91440" tIns="45720" rIns="91440" bIns="45720" anchor="t" anchorCtr="0" compatLnSpc="1">
            <a:noAutofit/>
          </a:bodyPr>
          <a:lstStyle/>
          <a:p>
            <a:pPr marL="285750" lvl="0" indent="-285750">
              <a:lnSpc>
                <a:spcPct val="107000"/>
              </a:lnSpc>
              <a:spcBef>
                <a:spcPts val="0"/>
              </a:spcBef>
              <a:spcAft>
                <a:spcPts val="800"/>
              </a:spcAft>
              <a:buSzPct val="100000"/>
              <a:buFont typeface="Arial" pitchFamily="34"/>
            </a:pPr>
            <a:r>
              <a:rPr lang="en-GB" sz="1400" i="1" kern="0" spc="-15" dirty="0">
                <a:solidFill>
                  <a:srgbClr val="000000"/>
                </a:solidFill>
                <a:latin typeface="Arial"/>
                <a:cs typeface="Times New Roman" pitchFamily="18"/>
              </a:rPr>
              <a:t>Leave Taking </a:t>
            </a:r>
            <a:r>
              <a:rPr lang="en-GB" sz="1400" kern="0" spc="-15" dirty="0">
                <a:solidFill>
                  <a:srgbClr val="0000FF"/>
                </a:solidFill>
                <a:latin typeface="Arial"/>
                <a:cs typeface="Times New Roman" pitchFamily="18"/>
                <a:hlinkClick r:id="rId3"/>
              </a:rPr>
              <a:t>Sample Assessment Materials</a:t>
            </a:r>
            <a:endParaRPr lang="en-GB" sz="1400" i="1" kern="0" spc="-15" dirty="0">
              <a:solidFill>
                <a:srgbClr val="0000FF"/>
              </a:solidFill>
              <a:latin typeface="Arial"/>
              <a:cs typeface="Times New Roman" pitchFamily="18"/>
            </a:endParaRPr>
          </a:p>
          <a:p>
            <a:pPr marL="285750" lvl="0" indent="-285750">
              <a:lnSpc>
                <a:spcPct val="107000"/>
              </a:lnSpc>
              <a:spcBef>
                <a:spcPts val="0"/>
              </a:spcBef>
              <a:spcAft>
                <a:spcPts val="800"/>
              </a:spcAft>
              <a:buSzPct val="100000"/>
              <a:buFont typeface="Arial" pitchFamily="34"/>
            </a:pPr>
            <a:r>
              <a:rPr lang="en-GB" sz="1400" i="1" kern="0" spc="-15" dirty="0">
                <a:solidFill>
                  <a:srgbClr val="000000"/>
                </a:solidFill>
                <a:latin typeface="Arial"/>
                <a:cs typeface="Times New Roman" pitchFamily="18"/>
              </a:rPr>
              <a:t>Leave Taking </a:t>
            </a:r>
            <a:r>
              <a:rPr lang="en-GB" sz="1400" kern="0" spc="-15" dirty="0">
                <a:solidFill>
                  <a:srgbClr val="0000FF"/>
                </a:solidFill>
                <a:latin typeface="Arial"/>
                <a:cs typeface="Times New Roman" pitchFamily="18"/>
                <a:hlinkClick r:id="rId4"/>
              </a:rPr>
              <a:t>Teacher Guide</a:t>
            </a:r>
            <a:endParaRPr lang="en-GB" sz="1400" kern="0" spc="-15" dirty="0">
              <a:solidFill>
                <a:srgbClr val="0000FF"/>
              </a:solidFill>
              <a:latin typeface="Arial"/>
              <a:cs typeface="Times New Roman" pitchFamily="18"/>
            </a:endParaRPr>
          </a:p>
          <a:p>
            <a:pPr marL="285750" lvl="0" indent="-285750">
              <a:lnSpc>
                <a:spcPct val="107000"/>
              </a:lnSpc>
              <a:spcBef>
                <a:spcPts val="0"/>
              </a:spcBef>
              <a:spcAft>
                <a:spcPts val="800"/>
              </a:spcAft>
              <a:buClr>
                <a:srgbClr val="000000"/>
              </a:buClr>
              <a:buSzPct val="100000"/>
              <a:buFont typeface="Arial" pitchFamily="34"/>
            </a:pPr>
            <a:r>
              <a:rPr lang="en-GB" sz="1400" kern="0" spc="-15" dirty="0">
                <a:solidFill>
                  <a:srgbClr val="0000FF"/>
                </a:solidFill>
                <a:latin typeface="Arial"/>
                <a:cs typeface="Times New Roman" pitchFamily="18"/>
                <a:hlinkClick r:id="rId5"/>
              </a:rPr>
              <a:t>Using unseen prose and modern drama texts</a:t>
            </a:r>
            <a:endParaRPr lang="en-GB" sz="1400" kern="0" spc="-15" dirty="0">
              <a:solidFill>
                <a:srgbClr val="0000FF"/>
              </a:solidFill>
              <a:latin typeface="Arial"/>
              <a:cs typeface="Times New Roman" pitchFamily="18"/>
            </a:endParaRPr>
          </a:p>
          <a:p>
            <a:pPr marL="285750" lvl="0" indent="-285750">
              <a:lnSpc>
                <a:spcPct val="107000"/>
              </a:lnSpc>
              <a:spcBef>
                <a:spcPts val="0"/>
              </a:spcBef>
              <a:spcAft>
                <a:spcPts val="800"/>
              </a:spcAft>
              <a:buClr>
                <a:srgbClr val="000000"/>
              </a:buClr>
              <a:buSzPct val="100000"/>
              <a:buFont typeface="Arial" pitchFamily="34"/>
            </a:pPr>
            <a:r>
              <a:rPr lang="en-GB" sz="1400" kern="0" spc="-15" dirty="0">
                <a:solidFill>
                  <a:srgbClr val="0000FF"/>
                </a:solidFill>
                <a:latin typeface="Arial"/>
                <a:cs typeface="Times New Roman" pitchFamily="18"/>
                <a:hlinkClick r:id="rId6"/>
              </a:rPr>
              <a:t>Responding to unseen texts</a:t>
            </a:r>
            <a:endParaRPr lang="en-GB" sz="1400" kern="0" spc="-15" dirty="0">
              <a:solidFill>
                <a:srgbClr val="0000FF"/>
              </a:solidFill>
              <a:latin typeface="Arial"/>
              <a:cs typeface="Times New Roman" pitchFamily="18"/>
            </a:endParaRPr>
          </a:p>
          <a:p>
            <a:pPr marL="285750" lvl="0" indent="-285750">
              <a:lnSpc>
                <a:spcPct val="107000"/>
              </a:lnSpc>
              <a:spcBef>
                <a:spcPts val="0"/>
              </a:spcBef>
              <a:spcAft>
                <a:spcPts val="800"/>
              </a:spcAft>
              <a:buClr>
                <a:srgbClr val="000000"/>
              </a:buClr>
              <a:buSzPct val="100000"/>
              <a:buFont typeface="Arial" pitchFamily="34"/>
            </a:pPr>
            <a:r>
              <a:rPr lang="en-GB" sz="1400" kern="0" spc="-15" dirty="0">
                <a:solidFill>
                  <a:srgbClr val="0000FF"/>
                </a:solidFill>
                <a:latin typeface="Arial"/>
                <a:cs typeface="Times New Roman" pitchFamily="18"/>
                <a:hlinkClick r:id="rId7"/>
              </a:rPr>
              <a:t>Comparing texts</a:t>
            </a:r>
            <a:endParaRPr lang="en-GB" sz="1400" kern="0" spc="-15" dirty="0">
              <a:solidFill>
                <a:srgbClr val="0000FF"/>
              </a:solidFill>
              <a:latin typeface="Arial"/>
              <a:cs typeface="Times New Roman" pitchFamily="18"/>
            </a:endParaRPr>
          </a:p>
          <a:p>
            <a:pPr marL="285750" lvl="0" indent="-285750">
              <a:lnSpc>
                <a:spcPct val="107000"/>
              </a:lnSpc>
              <a:spcBef>
                <a:spcPts val="0"/>
              </a:spcBef>
              <a:spcAft>
                <a:spcPts val="800"/>
              </a:spcAft>
              <a:buSzPct val="100000"/>
              <a:buFont typeface="Arial" pitchFamily="34"/>
            </a:pPr>
            <a:r>
              <a:rPr lang="en-GB" sz="1400" kern="0" spc="-15" dirty="0">
                <a:solidFill>
                  <a:srgbClr val="000000"/>
                </a:solidFill>
                <a:latin typeface="Arial"/>
                <a:cs typeface="Times New Roman" pitchFamily="18"/>
              </a:rPr>
              <a:t>You may also be interested in the ‘Exploring context’ resources under the ‘Teacher guides’ section of the GCSE English Literature </a:t>
            </a:r>
            <a:r>
              <a:rPr lang="en-GB" sz="1400" kern="0" spc="-15" dirty="0">
                <a:solidFill>
                  <a:srgbClr val="0000FF"/>
                </a:solidFill>
                <a:latin typeface="Arial"/>
                <a:cs typeface="Times New Roman" pitchFamily="18"/>
                <a:hlinkClick r:id="rId8"/>
              </a:rPr>
              <a:t>webpage</a:t>
            </a:r>
            <a:r>
              <a:rPr lang="en-GB" sz="1400" kern="0" spc="-15" dirty="0">
                <a:solidFill>
                  <a:srgbClr val="000000"/>
                </a:solidFill>
                <a:latin typeface="Arial"/>
                <a:cs typeface="Times New Roman" pitchFamily="18"/>
              </a:rPr>
              <a:t>. </a:t>
            </a:r>
          </a:p>
          <a:p>
            <a:pPr marL="0" lvl="0" indent="0">
              <a:lnSpc>
                <a:spcPct val="100000"/>
              </a:lnSpc>
              <a:spcBef>
                <a:spcPts val="0"/>
              </a:spcBef>
              <a:buNone/>
            </a:pPr>
            <a:endParaRPr lang="en-GB" sz="1400" kern="0" spc="-15" dirty="0">
              <a:solidFill>
                <a:srgbClr val="000000"/>
              </a:solidFill>
              <a:latin typeface="Arial"/>
              <a:cs typeface="Arial"/>
            </a:endParaRPr>
          </a:p>
        </p:txBody>
      </p:sp>
      <p:sp>
        <p:nvSpPr>
          <p:cNvPr id="4" name="Text Placeholder 3">
            <a:extLst>
              <a:ext uri="{FF2B5EF4-FFF2-40B4-BE49-F238E27FC236}">
                <a16:creationId xmlns:a16="http://schemas.microsoft.com/office/drawing/2014/main" id="{3C9495C5-1BC1-4173-B6FB-B55647E60DC3}"/>
              </a:ext>
            </a:extLst>
          </p:cNvPr>
          <p:cNvSpPr txBox="1">
            <a:spLocks noGrp="1"/>
          </p:cNvSpPr>
          <p:nvPr>
            <p:ph type="title"/>
          </p:nvPr>
        </p:nvSpPr>
        <p:spPr>
          <a:xfrm>
            <a:off x="539998" y="215999"/>
            <a:ext cx="4248028" cy="246220"/>
          </a:xfrm>
          <a:prstGeom prst="rect">
            <a:avLst/>
          </a:prstGeom>
          <a:noFill/>
          <a:ln>
            <a:noFill/>
          </a:ln>
        </p:spPr>
        <p:txBody>
          <a:bodyPr vert="horz" wrap="square" lIns="91440" tIns="45720" rIns="91440" bIns="45720" anchor="t" anchorCtr="0" compatLnSpc="1">
            <a:noAutofit/>
          </a:bodyPr>
          <a:lstStyle/>
          <a:p>
            <a:pPr lvl="0">
              <a:lnSpc>
                <a:spcPct val="100000"/>
              </a:lnSpc>
              <a:spcBef>
                <a:spcPts val="400"/>
              </a:spcBef>
            </a:pPr>
            <a:r>
              <a:rPr lang="en-GB" sz="1800" b="1" kern="0" spc="-45">
                <a:solidFill>
                  <a:srgbClr val="FFFFFF"/>
                </a:solidFill>
                <a:latin typeface="Arial"/>
                <a:cs typeface="Arial"/>
              </a:rPr>
              <a:t>Teaching resources </a:t>
            </a:r>
          </a:p>
        </p:txBody>
      </p:sp>
      <p:pic>
        <p:nvPicPr>
          <p:cNvPr id="5" name="Picture 7">
            <a:extLst>
              <a:ext uri="{FF2B5EF4-FFF2-40B4-BE49-F238E27FC236}">
                <a16:creationId xmlns:a16="http://schemas.microsoft.com/office/drawing/2014/main" id="{CE53F39C-D84B-4DB9-8672-90E985E6AD43}"/>
              </a:ext>
            </a:extLst>
          </p:cNvPr>
          <p:cNvPicPr>
            <a:picLocks noChangeAspect="1"/>
          </p:cNvPicPr>
          <p:nvPr/>
        </p:nvPicPr>
        <p:blipFill>
          <a:blip r:embed="rId9"/>
          <a:srcRect/>
          <a:stretch>
            <a:fillRect/>
          </a:stretch>
        </p:blipFill>
        <p:spPr>
          <a:xfrm rot="267044">
            <a:off x="2082281" y="831409"/>
            <a:ext cx="1872206" cy="2647581"/>
          </a:xfrm>
          <a:prstGeom prst="rect">
            <a:avLst/>
          </a:prstGeom>
          <a:noFill/>
          <a:ln w="6345" cap="flat">
            <a:solidFill>
              <a:srgbClr val="647E1B"/>
            </a:solidFill>
            <a:prstDash val="solid"/>
            <a:miter/>
          </a:ln>
        </p:spPr>
      </p:pic>
      <p:pic>
        <p:nvPicPr>
          <p:cNvPr id="6" name="Picture 9" descr="Sample assessment materials ">
            <a:extLst>
              <a:ext uri="{FF2B5EF4-FFF2-40B4-BE49-F238E27FC236}">
                <a16:creationId xmlns:a16="http://schemas.microsoft.com/office/drawing/2014/main" id="{ECCC56D4-AF4A-4DC4-A6F0-6CF868ADA20F}"/>
              </a:ext>
            </a:extLst>
          </p:cNvPr>
          <p:cNvPicPr>
            <a:picLocks noChangeAspect="1"/>
          </p:cNvPicPr>
          <p:nvPr/>
        </p:nvPicPr>
        <p:blipFill>
          <a:blip r:embed="rId10"/>
          <a:srcRect/>
          <a:stretch>
            <a:fillRect/>
          </a:stretch>
        </p:blipFill>
        <p:spPr>
          <a:xfrm rot="878894">
            <a:off x="849579" y="2095897"/>
            <a:ext cx="1986277" cy="2808890"/>
          </a:xfrm>
          <a:prstGeom prst="rect">
            <a:avLst/>
          </a:prstGeom>
          <a:noFill/>
          <a:ln w="6345" cap="flat">
            <a:solidFill>
              <a:srgbClr val="647E1B"/>
            </a:solidFill>
            <a:prstDash val="solid"/>
            <a:miter/>
          </a:ln>
        </p:spPr>
      </p:pic>
      <p:pic>
        <p:nvPicPr>
          <p:cNvPr id="7" name="Picture 5" descr="Sample assessment materials ">
            <a:extLst>
              <a:ext uri="{FF2B5EF4-FFF2-40B4-BE49-F238E27FC236}">
                <a16:creationId xmlns:a16="http://schemas.microsoft.com/office/drawing/2014/main" id="{A2163466-EE7C-44B5-ADC1-40DE1AE6774C}"/>
              </a:ext>
            </a:extLst>
          </p:cNvPr>
          <p:cNvPicPr>
            <a:picLocks noChangeAspect="1"/>
          </p:cNvPicPr>
          <p:nvPr/>
        </p:nvPicPr>
        <p:blipFill>
          <a:blip r:embed="rId11"/>
          <a:srcRect/>
          <a:stretch>
            <a:fillRect/>
          </a:stretch>
        </p:blipFill>
        <p:spPr>
          <a:xfrm>
            <a:off x="184004" y="896980"/>
            <a:ext cx="1822143" cy="2576395"/>
          </a:xfrm>
          <a:prstGeom prst="rect">
            <a:avLst/>
          </a:prstGeom>
          <a:noFill/>
          <a:ln w="6345" cap="flat">
            <a:solidFill>
              <a:srgbClr val="647E1B"/>
            </a:solidFill>
            <a:prstDash val="solid"/>
            <a:miter/>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656">
    <p:spTree>
      <p:nvGrpSpPr>
        <p:cNvPr id="1" name=""/>
        <p:cNvGrpSpPr/>
        <p:nvPr/>
      </p:nvGrpSpPr>
      <p:grpSpPr>
        <a:xfrm>
          <a:off x="0" y="0"/>
          <a:ext cx="0" cy="0"/>
          <a:chOff x="0" y="0"/>
          <a:chExt cx="0" cy="0"/>
        </a:xfrm>
      </p:grpSpPr>
      <p:pic>
        <p:nvPicPr>
          <p:cNvPr id="2" name="Picture 4" descr="Cambridge University Press &amp; Assessment logo">
            <a:extLst>
              <a:ext uri="{FF2B5EF4-FFF2-40B4-BE49-F238E27FC236}">
                <a16:creationId xmlns:a16="http://schemas.microsoft.com/office/drawing/2014/main" id="{1F668C1B-2306-458E-8D8A-00E24BA885F4}"/>
              </a:ext>
            </a:extLst>
          </p:cNvPr>
          <p:cNvPicPr>
            <a:picLocks noChangeAspect="1"/>
          </p:cNvPicPr>
          <p:nvPr/>
        </p:nvPicPr>
        <p:blipFill>
          <a:blip r:embed="rId2"/>
          <a:stretch>
            <a:fillRect/>
          </a:stretch>
        </p:blipFill>
        <p:spPr>
          <a:xfrm>
            <a:off x="251524" y="771552"/>
            <a:ext cx="2087876" cy="353058"/>
          </a:xfrm>
          <a:prstGeom prst="rect">
            <a:avLst/>
          </a:prstGeom>
          <a:noFill/>
          <a:ln cap="flat">
            <a:noFill/>
          </a:ln>
        </p:spPr>
      </p:pic>
      <p:sp>
        <p:nvSpPr>
          <p:cNvPr id="3" name="Text Box 2">
            <a:extLst>
              <a:ext uri="{FF2B5EF4-FFF2-40B4-BE49-F238E27FC236}">
                <a16:creationId xmlns:a16="http://schemas.microsoft.com/office/drawing/2014/main" id="{FF10C612-F0D7-4DE2-8895-2CC49B109662}"/>
              </a:ext>
            </a:extLst>
          </p:cNvPr>
          <p:cNvSpPr txBox="1">
            <a:spLocks noGrp="1"/>
          </p:cNvSpPr>
          <p:nvPr>
            <p:ph type="title"/>
          </p:nvPr>
        </p:nvSpPr>
        <p:spPr>
          <a:xfrm>
            <a:off x="166347" y="1491633"/>
            <a:ext cx="8712970" cy="3601455"/>
          </a:xfrm>
          <a:prstGeom prst="rect">
            <a:avLst/>
          </a:prstGeom>
          <a:noFill/>
          <a:ln>
            <a:noFill/>
          </a:ln>
        </p:spPr>
        <p:txBody>
          <a:bodyPr vert="horz" wrap="square" lIns="91440" tIns="45720" rIns="91440" bIns="45720" anchor="t" anchorCtr="0" compatLnSpc="1">
            <a:noAutofit/>
          </a:bodyPr>
          <a:lstStyle/>
          <a:p>
            <a:pPr lvl="0" defTabSz="457200" hangingPunct="0">
              <a:lnSpc>
                <a:spcPct val="115000"/>
              </a:lnSpc>
              <a:spcBef>
                <a:spcPts val="0"/>
              </a:spcBef>
              <a:spcAft>
                <a:spcPts val="285"/>
              </a:spcAft>
              <a:tabLst>
                <a:tab pos="2865757" algn="ctr"/>
                <a:tab pos="5731514" algn="r"/>
              </a:tabLst>
            </a:pPr>
            <a:r>
              <a:rPr lang="en-GB" sz="800">
                <a:solidFill>
                  <a:srgbClr val="000000"/>
                </a:solidFill>
                <a:latin typeface="Arial"/>
              </a:rPr>
              <a:t>We’d like to know your view on the resources we produce. Click </a:t>
            </a:r>
            <a:r>
              <a:rPr lang="en-GB" sz="800">
                <a:solidFill>
                  <a:srgbClr val="0000FF"/>
                </a:solidFill>
                <a:latin typeface="Arial"/>
              </a:rPr>
              <a:t>‘</a:t>
            </a:r>
            <a:r>
              <a:rPr lang="en-GB" sz="800" u="sng">
                <a:solidFill>
                  <a:srgbClr val="0000FF"/>
                </a:solidFill>
                <a:latin typeface="Arial"/>
                <a:hlinkClick r:id="rId3"/>
              </a:rPr>
              <a:t>Like’</a:t>
            </a:r>
            <a:r>
              <a:rPr lang="en-GB" sz="800">
                <a:solidFill>
                  <a:srgbClr val="0000FF"/>
                </a:solidFill>
                <a:latin typeface="Arial"/>
              </a:rPr>
              <a:t> </a:t>
            </a:r>
            <a:r>
              <a:rPr lang="en-GB" sz="800">
                <a:solidFill>
                  <a:srgbClr val="000000"/>
                </a:solidFill>
                <a:latin typeface="Arial"/>
              </a:rPr>
              <a:t>or </a:t>
            </a:r>
            <a:r>
              <a:rPr lang="en-GB" sz="800">
                <a:solidFill>
                  <a:srgbClr val="0000FF"/>
                </a:solidFill>
                <a:latin typeface="Arial"/>
              </a:rPr>
              <a:t>‘</a:t>
            </a:r>
            <a:r>
              <a:rPr lang="en-GB" sz="800" u="sng">
                <a:solidFill>
                  <a:srgbClr val="0000FF"/>
                </a:solidFill>
                <a:latin typeface="Arial"/>
                <a:hlinkClick r:id="rId4"/>
              </a:rPr>
              <a:t>Dislike</a:t>
            </a:r>
            <a:r>
              <a:rPr lang="en-GB" sz="800" u="sng">
                <a:solidFill>
                  <a:srgbClr val="4579AB"/>
                </a:solidFill>
                <a:latin typeface="Arial"/>
                <a:hlinkClick r:id="rId4"/>
              </a:rPr>
              <a:t>’</a:t>
            </a:r>
            <a:r>
              <a:rPr lang="en-GB" sz="800">
                <a:solidFill>
                  <a:srgbClr val="000000"/>
                </a:solidFill>
                <a:latin typeface="Arial"/>
              </a:rPr>
              <a:t> to send us an auto generated email about this resource. Add comments if you want to. Let us know how we can improve this resource or what else you need. Your email will not be used or shared for any marketing purposes.</a:t>
            </a:r>
          </a:p>
          <a:p>
            <a:pPr lvl="0" defTabSz="457200" fontAlgn="ctr" hangingPunct="0">
              <a:lnSpc>
                <a:spcPct val="120000"/>
              </a:lnSpc>
              <a:spcBef>
                <a:spcPts val="0"/>
              </a:spcBef>
              <a:spcAft>
                <a:spcPts val="285"/>
              </a:spcAft>
            </a:pPr>
            <a:r>
              <a:rPr lang="en-GB" sz="800" spc="-10">
                <a:solidFill>
                  <a:srgbClr val="000000"/>
                </a:solidFill>
                <a:latin typeface="Arial"/>
              </a:rPr>
              <a:t>Looking for another resource? There is now a quick and easy search </a:t>
            </a:r>
            <a:r>
              <a:rPr lang="en-GB" sz="800" u="sng" spc="-10">
                <a:solidFill>
                  <a:srgbClr val="0000FF"/>
                </a:solidFill>
                <a:latin typeface="Arial"/>
                <a:hlinkClick r:id="rId5"/>
              </a:rPr>
              <a:t>tool to help find free resources</a:t>
            </a:r>
            <a:r>
              <a:rPr lang="en-GB" sz="800" spc="-10">
                <a:solidFill>
                  <a:srgbClr val="0000FF"/>
                </a:solidFill>
                <a:latin typeface="Arial"/>
              </a:rPr>
              <a:t> </a:t>
            </a:r>
            <a:r>
              <a:rPr lang="en-GB" sz="800" spc="-10">
                <a:solidFill>
                  <a:srgbClr val="000000"/>
                </a:solidFill>
                <a:latin typeface="Arial"/>
              </a:rPr>
              <a:t>for your qualification.</a:t>
            </a:r>
            <a:endParaRPr lang="en-GB" sz="800">
              <a:solidFill>
                <a:srgbClr val="000000"/>
              </a:solidFill>
              <a:latin typeface="Arial"/>
            </a:endParaRPr>
          </a:p>
          <a:p>
            <a:pPr lvl="0" defTabSz="457200" hangingPunct="0">
              <a:lnSpc>
                <a:spcPts val="1205"/>
              </a:lnSpc>
              <a:spcBef>
                <a:spcPts val="0"/>
              </a:spcBef>
              <a:spcAft>
                <a:spcPts val="500"/>
              </a:spcAft>
            </a:pPr>
            <a:r>
              <a:rPr lang="en-GB" sz="800">
                <a:solidFill>
                  <a:srgbClr val="000000"/>
                </a:solidFill>
                <a:latin typeface="Arial"/>
                <a:cs typeface="Times New Roman" pitchFamily="18"/>
              </a:rPr>
              <a:t>OCR is part of Cambridge University Press &amp; Assessment, which is itself a department of the University of Cambridge.</a:t>
            </a:r>
          </a:p>
          <a:p>
            <a:pPr lvl="0" defTabSz="457200" hangingPunct="0">
              <a:lnSpc>
                <a:spcPts val="1205"/>
              </a:lnSpc>
              <a:spcBef>
                <a:spcPts val="0"/>
              </a:spcBef>
              <a:spcAft>
                <a:spcPts val="500"/>
              </a:spcAft>
            </a:pPr>
            <a:r>
              <a:rPr lang="en-GB" sz="800">
                <a:solidFill>
                  <a:srgbClr val="000000"/>
                </a:solidFill>
                <a:latin typeface="Arial"/>
                <a:cs typeface="Times New Roman" pitchFamily="18"/>
              </a:rPr>
              <a:t>For staff training purposes and as part of our quality assurance programme your call may be recorded or monitored. </a:t>
            </a:r>
            <a:br>
              <a:rPr lang="en-GB" sz="800">
                <a:solidFill>
                  <a:srgbClr val="000000"/>
                </a:solidFill>
                <a:latin typeface="Arial"/>
                <a:cs typeface="Times New Roman" pitchFamily="18"/>
              </a:rPr>
            </a:br>
            <a:r>
              <a:rPr lang="en-GB" sz="800">
                <a:solidFill>
                  <a:srgbClr val="000000"/>
                </a:solidFill>
                <a:latin typeface="Arial"/>
                <a:cs typeface="Times New Roman" pitchFamily="18"/>
              </a:rPr>
              <a:t>Oxford Cambridge and RSA Examinations is a Company Limited by Guarantee. Registered in England. Registered office </a:t>
            </a:r>
            <a:br>
              <a:rPr lang="en-GB" sz="800">
                <a:solidFill>
                  <a:srgbClr val="000000"/>
                </a:solidFill>
                <a:latin typeface="Arial"/>
                <a:cs typeface="Times New Roman" pitchFamily="18"/>
              </a:rPr>
            </a:br>
            <a:r>
              <a:rPr lang="en-GB" sz="800">
                <a:solidFill>
                  <a:srgbClr val="000000"/>
                </a:solidFill>
                <a:latin typeface="Arial"/>
                <a:cs typeface="Times New Roman" pitchFamily="18"/>
              </a:rPr>
              <a:t>The Triangle Building, Shaftesbury Road, Cambridge, CB2 8EA. Registered company number 3484466. OCR is an exempt charity.</a:t>
            </a:r>
          </a:p>
          <a:p>
            <a:pPr lvl="0" defTabSz="457200" hangingPunct="0">
              <a:lnSpc>
                <a:spcPts val="1205"/>
              </a:lnSpc>
              <a:spcBef>
                <a:spcPts val="0"/>
              </a:spcBef>
              <a:spcAft>
                <a:spcPts val="500"/>
              </a:spcAft>
            </a:pPr>
            <a:r>
              <a:rPr lang="en-GB" sz="800">
                <a:solidFill>
                  <a:srgbClr val="000000"/>
                </a:solidFill>
                <a:latin typeface="Arial"/>
                <a:cs typeface="Times New Roman" pitchFamily="18"/>
              </a:rPr>
              <a:t>OCR operates academic and vocational qualifications regulated by Ofqual, Qualifications Wales and CCEA as listed </a:t>
            </a:r>
            <a:br>
              <a:rPr lang="en-GB" sz="800">
                <a:solidFill>
                  <a:srgbClr val="000000"/>
                </a:solidFill>
                <a:latin typeface="Arial"/>
                <a:cs typeface="Times New Roman" pitchFamily="18"/>
              </a:rPr>
            </a:br>
            <a:r>
              <a:rPr lang="en-GB" sz="800">
                <a:solidFill>
                  <a:srgbClr val="000000"/>
                </a:solidFill>
                <a:latin typeface="Arial"/>
                <a:cs typeface="Times New Roman" pitchFamily="18"/>
              </a:rPr>
              <a:t>in their qualifications registers including A Levels, GCSEs, Cambridge Technicals and Cambridge Nationals.</a:t>
            </a:r>
          </a:p>
          <a:p>
            <a:pPr lvl="0" defTabSz="457200" hangingPunct="0">
              <a:lnSpc>
                <a:spcPts val="1205"/>
              </a:lnSpc>
              <a:spcBef>
                <a:spcPts val="0"/>
              </a:spcBef>
              <a:spcAft>
                <a:spcPts val="500"/>
              </a:spcAft>
            </a:pPr>
            <a:r>
              <a:rPr lang="en-GB" sz="800">
                <a:solidFill>
                  <a:srgbClr val="000000"/>
                </a:solidFill>
                <a:latin typeface="Arial"/>
              </a:rPr>
              <a:t>OCR provides resources to help you deliver our qualifications. These resources do not represent any particular teaching method we expect you to use. We update our resources regularly and aim to make sure content is accurate but please check the OCR website so that you have the most up to date version. OCR cannot be held responsible for any errors or omissions in these resources. </a:t>
            </a:r>
            <a:endParaRPr lang="en-GB" sz="800">
              <a:solidFill>
                <a:srgbClr val="000000"/>
              </a:solidFill>
              <a:latin typeface="Arial"/>
              <a:cs typeface="Times New Roman" pitchFamily="18"/>
            </a:endParaRPr>
          </a:p>
          <a:p>
            <a:pPr lvl="0" defTabSz="457200" hangingPunct="0">
              <a:lnSpc>
                <a:spcPts val="1205"/>
              </a:lnSpc>
              <a:spcBef>
                <a:spcPts val="0"/>
              </a:spcBef>
              <a:spcAft>
                <a:spcPts val="500"/>
              </a:spcAft>
            </a:pPr>
            <a:r>
              <a:rPr lang="en-GB" sz="800">
                <a:solidFill>
                  <a:srgbClr val="000000"/>
                </a:solidFill>
                <a:latin typeface="Arial"/>
              </a:rPr>
              <a:t>Though we make every effort to check our resources, there may be contradictions between published support and the specification, so it is important that you always use information in the latest specification. We indicate any specification changes within the document itself, change the version number and provide a summary of the changes. If you do notice a discrepancy between the specification and a resource, please </a:t>
            </a:r>
            <a:r>
              <a:rPr lang="en-GB" sz="800" u="sng">
                <a:solidFill>
                  <a:srgbClr val="0000FF"/>
                </a:solidFill>
                <a:latin typeface="Arial"/>
                <a:cs typeface="Times New Roman" pitchFamily="18"/>
                <a:hlinkClick r:id="rId6"/>
              </a:rPr>
              <a:t>contact us</a:t>
            </a:r>
            <a:r>
              <a:rPr lang="en-GB" sz="800">
                <a:solidFill>
                  <a:srgbClr val="000000"/>
                </a:solidFill>
                <a:latin typeface="Arial"/>
              </a:rPr>
              <a:t>. </a:t>
            </a:r>
            <a:endParaRPr lang="en-GB" sz="800">
              <a:solidFill>
                <a:srgbClr val="000000"/>
              </a:solidFill>
              <a:latin typeface="Arial"/>
              <a:cs typeface="Times New Roman" pitchFamily="18"/>
            </a:endParaRPr>
          </a:p>
          <a:p>
            <a:pPr marR="63495" lvl="0" defTabSz="457200" hangingPunct="0">
              <a:lnSpc>
                <a:spcPct val="100000"/>
              </a:lnSpc>
              <a:spcBef>
                <a:spcPts val="0"/>
              </a:spcBef>
              <a:spcAft>
                <a:spcPts val="500"/>
              </a:spcAft>
            </a:pPr>
            <a:r>
              <a:rPr lang="en-GB" sz="800">
                <a:solidFill>
                  <a:srgbClr val="000000"/>
                </a:solidFill>
                <a:latin typeface="Arial"/>
              </a:rPr>
              <a:t>© OCR 2021 - You can copy and distribute this resource freely if you keep the OCR logo and this small print intact and you acknowledge OCR as the originator of the resource. </a:t>
            </a:r>
            <a:endParaRPr lang="en-GB" sz="800">
              <a:solidFill>
                <a:srgbClr val="000000"/>
              </a:solidFill>
              <a:latin typeface="Arial"/>
              <a:cs typeface="Times New Roman" pitchFamily="18"/>
            </a:endParaRPr>
          </a:p>
          <a:p>
            <a:pPr marR="63495" lvl="0" defTabSz="457200" hangingPunct="0">
              <a:lnSpc>
                <a:spcPct val="100000"/>
              </a:lnSpc>
              <a:spcBef>
                <a:spcPts val="0"/>
              </a:spcBef>
              <a:spcAft>
                <a:spcPts val="500"/>
              </a:spcAft>
            </a:pPr>
            <a:r>
              <a:rPr lang="en-GB" sz="800">
                <a:solidFill>
                  <a:srgbClr val="000000"/>
                </a:solidFill>
                <a:latin typeface="Arial"/>
              </a:rPr>
              <a:t>OCR acknowledges the use of the following content: N/A </a:t>
            </a:r>
            <a:endParaRPr lang="en-GB" sz="800">
              <a:solidFill>
                <a:srgbClr val="000000"/>
              </a:solidFill>
              <a:latin typeface="Arial"/>
              <a:cs typeface="Times New Roman" pitchFamily="18"/>
            </a:endParaRPr>
          </a:p>
          <a:p>
            <a:pPr marR="63495" lvl="0" defTabSz="457200" hangingPunct="0">
              <a:lnSpc>
                <a:spcPct val="100000"/>
              </a:lnSpc>
              <a:spcBef>
                <a:spcPts val="0"/>
              </a:spcBef>
              <a:spcAft>
                <a:spcPts val="500"/>
              </a:spcAft>
            </a:pPr>
            <a:r>
              <a:rPr lang="en-GB" sz="800">
                <a:solidFill>
                  <a:srgbClr val="000000"/>
                </a:solidFill>
                <a:latin typeface="Arial"/>
              </a:rPr>
              <a:t>Whether you already offer OCR qualifications, are new to OCR or are thinking about switching, you can request more information using our </a:t>
            </a:r>
            <a:r>
              <a:rPr lang="en-GB" sz="800" u="sng">
                <a:solidFill>
                  <a:srgbClr val="0000FF"/>
                </a:solidFill>
                <a:latin typeface="Arial"/>
                <a:cs typeface="Times New Roman" pitchFamily="18"/>
                <a:hlinkClick r:id="rId7"/>
              </a:rPr>
              <a:t>Expression of Interest form</a:t>
            </a:r>
            <a:r>
              <a:rPr lang="en-GB" sz="800">
                <a:solidFill>
                  <a:srgbClr val="000000"/>
                </a:solidFill>
                <a:latin typeface="Arial"/>
              </a:rPr>
              <a:t>. </a:t>
            </a:r>
            <a:endParaRPr lang="en-GB" sz="800">
              <a:solidFill>
                <a:srgbClr val="000000"/>
              </a:solidFill>
              <a:latin typeface="Arial"/>
              <a:cs typeface="Times New Roman" pitchFamily="18"/>
            </a:endParaRPr>
          </a:p>
          <a:p>
            <a:pPr lvl="0" defTabSz="457200" hangingPunct="0">
              <a:lnSpc>
                <a:spcPct val="106000"/>
              </a:lnSpc>
              <a:spcBef>
                <a:spcPts val="0"/>
              </a:spcBef>
              <a:spcAft>
                <a:spcPts val="800"/>
              </a:spcAft>
            </a:pPr>
            <a:r>
              <a:rPr lang="en-GB" sz="800">
                <a:solidFill>
                  <a:srgbClr val="000000"/>
                </a:solidFill>
                <a:latin typeface="Arial"/>
              </a:rPr>
              <a:t>Please </a:t>
            </a:r>
            <a:r>
              <a:rPr lang="en-GB" sz="800" u="sng">
                <a:solidFill>
                  <a:srgbClr val="0000FF"/>
                </a:solidFill>
                <a:latin typeface="Arial"/>
                <a:hlinkClick r:id="rId6"/>
              </a:rPr>
              <a:t>get in touch</a:t>
            </a:r>
            <a:r>
              <a:rPr lang="en-GB" sz="800">
                <a:solidFill>
                  <a:srgbClr val="0000FF"/>
                </a:solidFill>
                <a:latin typeface="Arial"/>
              </a:rPr>
              <a:t> </a:t>
            </a:r>
            <a:r>
              <a:rPr lang="en-GB" sz="800">
                <a:solidFill>
                  <a:srgbClr val="000000"/>
                </a:solidFill>
                <a:latin typeface="Arial"/>
              </a:rPr>
              <a:t>if you want to discuss the accessibility of resources we offer to support you in delivering our qualifications.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65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B108F-8E0A-4D3F-8308-AE137F0AFFA2}"/>
              </a:ext>
            </a:extLst>
          </p:cNvPr>
          <p:cNvSpPr txBox="1">
            <a:spLocks noGrp="1"/>
          </p:cNvSpPr>
          <p:nvPr>
            <p:ph type="title"/>
          </p:nvPr>
        </p:nvSpPr>
        <p:spPr>
          <a:xfrm>
            <a:off x="179515" y="2427732"/>
            <a:ext cx="4500027" cy="1131853"/>
          </a:xfrm>
          <a:prstGeom prst="rect">
            <a:avLst/>
          </a:prstGeom>
          <a:noFill/>
          <a:ln>
            <a:noFill/>
          </a:ln>
        </p:spPr>
        <p:txBody>
          <a:bodyPr vert="horz" wrap="square" lIns="0" tIns="0" rIns="0" bIns="0" anchor="t" anchorCtr="0" compatLnSpc="1">
            <a:noAutofit/>
          </a:bodyPr>
          <a:lstStyle/>
          <a:p>
            <a:pPr lvl="0">
              <a:lnSpc>
                <a:spcPct val="100000"/>
              </a:lnSpc>
              <a:spcBef>
                <a:spcPts val="500"/>
              </a:spcBef>
            </a:pPr>
            <a:r>
              <a:rPr lang="en-GB" sz="2000" b="1" i="1" kern="0">
                <a:solidFill>
                  <a:srgbClr val="000000"/>
                </a:solidFill>
                <a:latin typeface="Arial"/>
                <a:cs typeface="Arial"/>
              </a:rPr>
              <a:t>Leave Taking</a:t>
            </a:r>
          </a:p>
          <a:p>
            <a:pPr lvl="0">
              <a:lnSpc>
                <a:spcPct val="100000"/>
              </a:lnSpc>
              <a:spcBef>
                <a:spcPts val="500"/>
              </a:spcBef>
            </a:pPr>
            <a:r>
              <a:rPr lang="en-GB" sz="2000" b="1" kern="0">
                <a:solidFill>
                  <a:srgbClr val="000000"/>
                </a:solidFill>
                <a:latin typeface="Arial"/>
                <a:cs typeface="Arial"/>
              </a:rPr>
              <a:t>Component 1</a:t>
            </a:r>
          </a:p>
          <a:p>
            <a:pPr lvl="0">
              <a:lnSpc>
                <a:spcPct val="100000"/>
              </a:lnSpc>
              <a:spcBef>
                <a:spcPts val="500"/>
              </a:spcBef>
            </a:pPr>
            <a:r>
              <a:rPr lang="en-GB" sz="2000" b="1" kern="0">
                <a:solidFill>
                  <a:srgbClr val="000000"/>
                </a:solidFill>
                <a:latin typeface="Arial"/>
                <a:cs typeface="Arial"/>
              </a:rPr>
              <a:t>Section A: Modern prose or drama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645">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B1651-E28A-464F-984F-6DD7CB980926}"/>
              </a:ext>
            </a:extLst>
          </p:cNvPr>
          <p:cNvSpPr txBox="1">
            <a:spLocks noGrp="1"/>
          </p:cNvSpPr>
          <p:nvPr>
            <p:ph type="body" sz="quarter" idx="4294967295"/>
          </p:nvPr>
        </p:nvSpPr>
        <p:spPr>
          <a:xfrm>
            <a:off x="544424" y="1203597"/>
            <a:ext cx="8031166" cy="215441"/>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300"/>
              </a:spcBef>
              <a:buNone/>
            </a:pPr>
            <a:r>
              <a:rPr lang="en-GB" sz="1400" kern="0" spc="-15">
                <a:solidFill>
                  <a:srgbClr val="333333"/>
                </a:solidFill>
                <a:latin typeface="Arial" pitchFamily="34"/>
                <a:cs typeface="Arial" pitchFamily="34"/>
              </a:rPr>
              <a:t>We’ve added new diverse text options to our </a:t>
            </a:r>
            <a:r>
              <a:rPr lang="en-GB" sz="1400" kern="0" spc="-15">
                <a:solidFill>
                  <a:srgbClr val="0000FF"/>
                </a:solidFill>
                <a:latin typeface="Arial" pitchFamily="34"/>
                <a:cs typeface="Arial" pitchFamily="34"/>
                <a:hlinkClick r:id="rId2"/>
              </a:rPr>
              <a:t>GCSE English Literature </a:t>
            </a:r>
            <a:r>
              <a:rPr lang="en-GB" sz="1400" kern="0" spc="-15">
                <a:solidFill>
                  <a:srgbClr val="333333"/>
                </a:solidFill>
                <a:latin typeface="Arial" pitchFamily="34"/>
                <a:cs typeface="Arial" pitchFamily="34"/>
              </a:rPr>
              <a:t>and </a:t>
            </a:r>
            <a:r>
              <a:rPr lang="en-GB" sz="1400" kern="0" spc="-15">
                <a:solidFill>
                  <a:srgbClr val="0000FF"/>
                </a:solidFill>
                <a:latin typeface="Arial" pitchFamily="34"/>
                <a:cs typeface="Arial" pitchFamily="34"/>
                <a:hlinkClick r:id="rId3"/>
              </a:rPr>
              <a:t>A Level English Literature </a:t>
            </a:r>
            <a:r>
              <a:rPr lang="en-GB" sz="1400" kern="0" spc="-15">
                <a:solidFill>
                  <a:srgbClr val="333333"/>
                </a:solidFill>
                <a:latin typeface="Arial" pitchFamily="34"/>
                <a:cs typeface="Arial" pitchFamily="34"/>
              </a:rPr>
              <a:t>specifications. These will be available for </a:t>
            </a:r>
            <a:r>
              <a:rPr lang="en-GB" sz="1400" b="1" kern="0" spc="-15">
                <a:solidFill>
                  <a:srgbClr val="AC579C"/>
                </a:solidFill>
                <a:latin typeface="Arial" pitchFamily="34"/>
                <a:cs typeface="Arial" pitchFamily="34"/>
              </a:rPr>
              <a:t>first teach from September 2022 </a:t>
            </a:r>
            <a:r>
              <a:rPr lang="en-GB" sz="1400" kern="0" spc="-15">
                <a:solidFill>
                  <a:srgbClr val="333333"/>
                </a:solidFill>
                <a:latin typeface="Arial" pitchFamily="34"/>
                <a:cs typeface="Arial" pitchFamily="34"/>
              </a:rPr>
              <a:t>with </a:t>
            </a:r>
            <a:r>
              <a:rPr lang="en-GB" sz="1400" b="1" kern="0" spc="-15">
                <a:solidFill>
                  <a:srgbClr val="AC579C"/>
                </a:solidFill>
                <a:latin typeface="Arial" pitchFamily="34"/>
                <a:cs typeface="Arial" pitchFamily="34"/>
              </a:rPr>
              <a:t>first assessment in summer 2024.</a:t>
            </a:r>
          </a:p>
          <a:p>
            <a:pPr marL="0" lvl="0" indent="0">
              <a:lnSpc>
                <a:spcPct val="100000"/>
              </a:lnSpc>
              <a:spcBef>
                <a:spcPts val="300"/>
              </a:spcBef>
              <a:buNone/>
            </a:pPr>
            <a:br>
              <a:rPr lang="en-GB" sz="1400" kern="0" spc="-15">
                <a:solidFill>
                  <a:srgbClr val="333333"/>
                </a:solidFill>
                <a:latin typeface="Arial" pitchFamily="34"/>
                <a:cs typeface="Arial" pitchFamily="34"/>
              </a:rPr>
            </a:br>
            <a:r>
              <a:rPr lang="en-GB" sz="1400" kern="0" spc="-15">
                <a:solidFill>
                  <a:srgbClr val="333333"/>
                </a:solidFill>
                <a:latin typeface="Arial" pitchFamily="34"/>
                <a:cs typeface="Arial" pitchFamily="34"/>
              </a:rPr>
              <a:t>At GCSE, Winsome Pinnock’s play </a:t>
            </a:r>
            <a:r>
              <a:rPr lang="en-GB" sz="1400" b="1" i="1" kern="0" spc="-15">
                <a:solidFill>
                  <a:srgbClr val="333333"/>
                </a:solidFill>
                <a:latin typeface="Arial" pitchFamily="34"/>
                <a:cs typeface="Arial" pitchFamily="34"/>
              </a:rPr>
              <a:t>Leave Taking</a:t>
            </a:r>
            <a:r>
              <a:rPr lang="en-GB" sz="1400" kern="0" spc="-15">
                <a:solidFill>
                  <a:srgbClr val="333333"/>
                </a:solidFill>
                <a:latin typeface="Arial" pitchFamily="34"/>
                <a:cs typeface="Arial" pitchFamily="34"/>
              </a:rPr>
              <a:t> will replace </a:t>
            </a:r>
            <a:r>
              <a:rPr lang="en-GB" sz="1400" b="1" i="1" kern="0" spc="-15">
                <a:solidFill>
                  <a:srgbClr val="333333"/>
                </a:solidFill>
                <a:latin typeface="Arial" pitchFamily="34"/>
                <a:cs typeface="Arial" pitchFamily="34"/>
              </a:rPr>
              <a:t>My Mother Said I Never Should</a:t>
            </a:r>
            <a:r>
              <a:rPr lang="en-GB" sz="1400" kern="0" spc="-15">
                <a:solidFill>
                  <a:srgbClr val="333333"/>
                </a:solidFill>
                <a:latin typeface="Arial" pitchFamily="34"/>
                <a:cs typeface="Arial" pitchFamily="34"/>
              </a:rPr>
              <a:t> as a modern drama option for Section A of Component 1: Exploring modern and literary heritage texts.</a:t>
            </a:r>
          </a:p>
          <a:p>
            <a:pPr marL="0" lvl="0" indent="0">
              <a:lnSpc>
                <a:spcPct val="100000"/>
              </a:lnSpc>
              <a:spcBef>
                <a:spcPts val="300"/>
              </a:spcBef>
              <a:buNone/>
            </a:pPr>
            <a:endParaRPr lang="en-GB" sz="1400" kern="0" spc="-15">
              <a:solidFill>
                <a:srgbClr val="333333"/>
              </a:solidFill>
              <a:latin typeface="Arial" pitchFamily="34"/>
              <a:cs typeface="Arial" pitchFamily="34"/>
            </a:endParaRPr>
          </a:p>
          <a:p>
            <a:pPr marL="0" lvl="0" indent="0">
              <a:lnSpc>
                <a:spcPct val="100000"/>
              </a:lnSpc>
              <a:spcBef>
                <a:spcPts val="300"/>
              </a:spcBef>
              <a:buNone/>
            </a:pPr>
            <a:r>
              <a:rPr lang="en-GB" sz="1400" kern="0" spc="-15">
                <a:solidFill>
                  <a:srgbClr val="333333"/>
                </a:solidFill>
                <a:latin typeface="Arial" pitchFamily="34"/>
                <a:cs typeface="Arial" pitchFamily="34"/>
              </a:rPr>
              <a:t>This Assessment Overview recaps the format and requirements for the </a:t>
            </a:r>
            <a:r>
              <a:rPr lang="en-GB" sz="1400" i="1" kern="0" spc="-15">
                <a:solidFill>
                  <a:srgbClr val="333333"/>
                </a:solidFill>
                <a:latin typeface="Arial" pitchFamily="34"/>
                <a:cs typeface="Arial" pitchFamily="34"/>
              </a:rPr>
              <a:t>Leave Taking </a:t>
            </a:r>
            <a:r>
              <a:rPr lang="en-GB" sz="1400" kern="0" spc="-15">
                <a:solidFill>
                  <a:srgbClr val="333333"/>
                </a:solidFill>
                <a:latin typeface="Arial" pitchFamily="34"/>
                <a:cs typeface="Arial" pitchFamily="34"/>
              </a:rPr>
              <a:t>exam questions</a:t>
            </a:r>
            <a:r>
              <a:rPr lang="en-GB" sz="1400" i="1" kern="0" spc="-15">
                <a:solidFill>
                  <a:srgbClr val="333333"/>
                </a:solidFill>
                <a:latin typeface="Arial" pitchFamily="34"/>
                <a:cs typeface="Arial" pitchFamily="34"/>
              </a:rPr>
              <a:t>.</a:t>
            </a:r>
          </a:p>
          <a:p>
            <a:pPr marL="0" lvl="0" indent="0">
              <a:lnSpc>
                <a:spcPct val="100000"/>
              </a:lnSpc>
              <a:spcBef>
                <a:spcPts val="300"/>
              </a:spcBef>
              <a:buNone/>
            </a:pPr>
            <a:endParaRPr lang="en-GB" sz="1400" i="1" kern="0" spc="-15">
              <a:solidFill>
                <a:srgbClr val="333333"/>
              </a:solidFill>
              <a:latin typeface="Arial" pitchFamily="34"/>
              <a:cs typeface="Arial" pitchFamily="34"/>
            </a:endParaRPr>
          </a:p>
          <a:p>
            <a:pPr marL="0" lvl="0" indent="0">
              <a:lnSpc>
                <a:spcPct val="100000"/>
              </a:lnSpc>
              <a:spcBef>
                <a:spcPts val="300"/>
              </a:spcBef>
              <a:buNone/>
            </a:pPr>
            <a:r>
              <a:rPr lang="en-GB" sz="1400" kern="0" spc="-15">
                <a:solidFill>
                  <a:srgbClr val="333333"/>
                </a:solidFill>
                <a:latin typeface="Arial" pitchFamily="34"/>
                <a:cs typeface="Arial" pitchFamily="34"/>
              </a:rPr>
              <a:t>Please refer to the </a:t>
            </a:r>
            <a:r>
              <a:rPr lang="en-GB" sz="1400" i="1" kern="0" spc="-15">
                <a:solidFill>
                  <a:srgbClr val="333333"/>
                </a:solidFill>
                <a:latin typeface="Arial" pitchFamily="34"/>
                <a:cs typeface="Arial" pitchFamily="34"/>
              </a:rPr>
              <a:t>Leave Taking </a:t>
            </a:r>
            <a:r>
              <a:rPr lang="en-GB" sz="1400" kern="0" spc="-15">
                <a:solidFill>
                  <a:srgbClr val="0000FF"/>
                </a:solidFill>
                <a:latin typeface="Arial" pitchFamily="34"/>
                <a:cs typeface="Arial" pitchFamily="34"/>
                <a:hlinkClick r:id="rId4"/>
              </a:rPr>
              <a:t>Sample Assessment Materials</a:t>
            </a:r>
            <a:r>
              <a:rPr lang="en-GB" sz="1400" i="1" kern="0" spc="-15">
                <a:solidFill>
                  <a:srgbClr val="333333"/>
                </a:solidFill>
                <a:latin typeface="Arial" pitchFamily="34"/>
                <a:cs typeface="Arial" pitchFamily="34"/>
              </a:rPr>
              <a:t>. </a:t>
            </a:r>
            <a:endParaRPr lang="en-GB" sz="1400" kern="0" spc="-15">
              <a:solidFill>
                <a:srgbClr val="333333"/>
              </a:solidFill>
              <a:latin typeface="Arial" pitchFamily="34"/>
              <a:cs typeface="Arial" pitchFamily="34"/>
            </a:endParaRPr>
          </a:p>
        </p:txBody>
      </p:sp>
      <p:sp>
        <p:nvSpPr>
          <p:cNvPr id="3" name="Text Placeholder 2">
            <a:extLst>
              <a:ext uri="{FF2B5EF4-FFF2-40B4-BE49-F238E27FC236}">
                <a16:creationId xmlns:a16="http://schemas.microsoft.com/office/drawing/2014/main" id="{FDA28D96-5556-4C3C-BA53-026E4E63A802}"/>
              </a:ext>
            </a:extLst>
          </p:cNvPr>
          <p:cNvSpPr txBox="1">
            <a:spLocks noGrp="1"/>
          </p:cNvSpPr>
          <p:nvPr>
            <p:ph type="title"/>
          </p:nvPr>
        </p:nvSpPr>
        <p:spPr>
          <a:xfrm>
            <a:off x="533396" y="195489"/>
            <a:ext cx="4248028" cy="246220"/>
          </a:xfrm>
          <a:prstGeom prst="rect">
            <a:avLst/>
          </a:prstGeom>
          <a:noFill/>
          <a:ln>
            <a:noFill/>
          </a:ln>
        </p:spPr>
        <p:txBody>
          <a:bodyPr vert="horz" wrap="square" lIns="91440" tIns="45720" rIns="91440" bIns="45720" anchor="t" anchorCtr="0" compatLnSpc="1">
            <a:noAutofit/>
          </a:bodyPr>
          <a:lstStyle/>
          <a:p>
            <a:pPr lvl="0">
              <a:lnSpc>
                <a:spcPct val="100000"/>
              </a:lnSpc>
              <a:spcBef>
                <a:spcPts val="400"/>
              </a:spcBef>
            </a:pPr>
            <a:r>
              <a:rPr lang="en-GB" sz="1800" b="1" kern="0" spc="-45">
                <a:solidFill>
                  <a:srgbClr val="FFFFFF"/>
                </a:solidFill>
                <a:latin typeface="Arial"/>
                <a:cs typeface="Arial"/>
              </a:rPr>
              <a:t>Introducing </a:t>
            </a:r>
            <a:r>
              <a:rPr lang="en-GB" sz="1800" b="1" i="1" kern="0" spc="-45">
                <a:solidFill>
                  <a:srgbClr val="FFFFFF"/>
                </a:solidFill>
                <a:latin typeface="Arial"/>
                <a:cs typeface="Arial"/>
              </a:rPr>
              <a:t>Leave Taking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7DBFFA0-C0F1-4869-B808-01897E209165}"/>
              </a:ext>
            </a:extLst>
          </p:cNvPr>
          <p:cNvSpPr txBox="1">
            <a:spLocks noGrp="1"/>
          </p:cNvSpPr>
          <p:nvPr>
            <p:ph type="title"/>
          </p:nvPr>
        </p:nvSpPr>
        <p:spPr>
          <a:xfrm>
            <a:off x="467541" y="195489"/>
            <a:ext cx="4248028" cy="246220"/>
          </a:xfrm>
          <a:prstGeom prst="rect">
            <a:avLst/>
          </a:prstGeom>
          <a:noFill/>
          <a:ln>
            <a:noFill/>
          </a:ln>
        </p:spPr>
        <p:txBody>
          <a:bodyPr vert="horz" wrap="square" lIns="91440" tIns="45720" rIns="91440" bIns="45720" anchor="t" anchorCtr="0" compatLnSpc="1">
            <a:noAutofit/>
          </a:bodyPr>
          <a:lstStyle/>
          <a:p>
            <a:pPr lvl="0">
              <a:lnSpc>
                <a:spcPct val="100000"/>
              </a:lnSpc>
              <a:spcBef>
                <a:spcPts val="400"/>
              </a:spcBef>
            </a:pPr>
            <a:r>
              <a:rPr lang="en-GB" sz="1800" b="1" kern="0" spc="-45">
                <a:solidFill>
                  <a:srgbClr val="FFFFFF"/>
                </a:solidFill>
                <a:latin typeface="Arial"/>
                <a:cs typeface="Arial"/>
              </a:rPr>
              <a:t>Qualification overview</a:t>
            </a:r>
          </a:p>
        </p:txBody>
      </p:sp>
      <p:graphicFrame>
        <p:nvGraphicFramePr>
          <p:cNvPr id="3" name="Table 6">
            <a:extLst>
              <a:ext uri="{FF2B5EF4-FFF2-40B4-BE49-F238E27FC236}">
                <a16:creationId xmlns:a16="http://schemas.microsoft.com/office/drawing/2014/main" id="{57E7374A-6E13-4D12-B525-4C6AABDCCF8D}"/>
              </a:ext>
            </a:extLst>
          </p:cNvPr>
          <p:cNvGraphicFramePr>
            <a:graphicFrameLocks noGrp="1"/>
          </p:cNvGraphicFramePr>
          <p:nvPr/>
        </p:nvGraphicFramePr>
        <p:xfrm>
          <a:off x="611559" y="1131588"/>
          <a:ext cx="7953011" cy="3374711"/>
        </p:xfrm>
        <a:graphic>
          <a:graphicData uri="http://schemas.openxmlformats.org/drawingml/2006/table">
            <a:tbl>
              <a:tblPr firstRow="1" firstCol="1" bandRow="1">
                <a:effectLst/>
                <a:tableStyleId>{16D9F66E-5EB9-4882-86FB-DCBF35E3C3E4}</a:tableStyleId>
              </a:tblPr>
              <a:tblGrid>
                <a:gridCol w="2153942">
                  <a:extLst>
                    <a:ext uri="{9D8B030D-6E8A-4147-A177-3AD203B41FA5}">
                      <a16:colId xmlns:a16="http://schemas.microsoft.com/office/drawing/2014/main" val="3370147016"/>
                    </a:ext>
                  </a:extLst>
                </a:gridCol>
                <a:gridCol w="2733845">
                  <a:extLst>
                    <a:ext uri="{9D8B030D-6E8A-4147-A177-3AD203B41FA5}">
                      <a16:colId xmlns:a16="http://schemas.microsoft.com/office/drawing/2014/main" val="363361909"/>
                    </a:ext>
                  </a:extLst>
                </a:gridCol>
                <a:gridCol w="3065224">
                  <a:extLst>
                    <a:ext uri="{9D8B030D-6E8A-4147-A177-3AD203B41FA5}">
                      <a16:colId xmlns:a16="http://schemas.microsoft.com/office/drawing/2014/main" val="1367950891"/>
                    </a:ext>
                  </a:extLst>
                </a:gridCol>
              </a:tblGrid>
              <a:tr h="283043">
                <a:tc>
                  <a:txBody>
                    <a:bodyPr/>
                    <a:lstStyle/>
                    <a:p>
                      <a:pPr marL="0" marR="0" lvl="0">
                        <a:spcBef>
                          <a:spcPts val="0"/>
                        </a:spcBef>
                        <a:spcAft>
                          <a:spcPts val="0"/>
                        </a:spcAft>
                      </a:pPr>
                      <a:r>
                        <a:rPr lang="en-US" sz="1100">
                          <a:solidFill>
                            <a:srgbClr val="FFFFFF"/>
                          </a:solidFill>
                          <a:latin typeface="Arial" pitchFamily="34"/>
                          <a:cs typeface="Arial" pitchFamily="34"/>
                        </a:rPr>
                        <a:t>Component</a:t>
                      </a:r>
                      <a:endParaRPr lang="en-US" sz="1100">
                        <a:solidFill>
                          <a:srgbClr val="FFFFFF"/>
                        </a:solidFill>
                        <a:latin typeface="Arial" pitchFamily="34"/>
                        <a:ea typeface="Calibri"/>
                        <a:cs typeface="Arial" pitchFamily="34"/>
                      </a:endParaRPr>
                    </a:p>
                  </a:txBody>
                  <a:tcPr marL="68580" marR="68580" marT="0" marB="0" anchor="ctr">
                    <a:lnB w="6345" cap="flat" cmpd="sng" algn="ctr">
                      <a:solidFill>
                        <a:srgbClr val="647E1B"/>
                      </a:solidFill>
                      <a:prstDash val="solid"/>
                      <a:round/>
                      <a:headEnd type="none" w="med" len="med"/>
                      <a:tailEnd type="none" w="med" len="med"/>
                    </a:lnB>
                    <a:solidFill>
                      <a:srgbClr val="647E1B"/>
                    </a:solidFill>
                  </a:tcPr>
                </a:tc>
                <a:tc>
                  <a:txBody>
                    <a:bodyPr/>
                    <a:lstStyle/>
                    <a:p>
                      <a:pPr marL="0" marR="0" lvl="0">
                        <a:spcBef>
                          <a:spcPts val="0"/>
                        </a:spcBef>
                        <a:spcAft>
                          <a:spcPts val="0"/>
                        </a:spcAft>
                      </a:pPr>
                      <a:r>
                        <a:rPr lang="en-US" sz="1100">
                          <a:solidFill>
                            <a:srgbClr val="FFFFFF"/>
                          </a:solidFill>
                          <a:latin typeface="Arial" pitchFamily="34"/>
                          <a:cs typeface="Arial" pitchFamily="34"/>
                        </a:rPr>
                        <a:t>Text type</a:t>
                      </a:r>
                      <a:endParaRPr lang="en-US" sz="1100">
                        <a:solidFill>
                          <a:srgbClr val="FFFFFF"/>
                        </a:solidFill>
                        <a:latin typeface="Arial" pitchFamily="34"/>
                        <a:ea typeface="Calibri"/>
                        <a:cs typeface="Arial" pitchFamily="34"/>
                      </a:endParaRPr>
                    </a:p>
                  </a:txBody>
                  <a:tcPr marL="68580" marR="68580" marT="0" marB="0" anchor="ctr">
                    <a:lnB w="6345" cap="flat" cmpd="sng" algn="ctr">
                      <a:solidFill>
                        <a:srgbClr val="647E1B"/>
                      </a:solidFill>
                      <a:prstDash val="solid"/>
                      <a:round/>
                      <a:headEnd type="none" w="med" len="med"/>
                      <a:tailEnd type="none" w="med" len="med"/>
                    </a:lnB>
                    <a:solidFill>
                      <a:srgbClr val="647E1B"/>
                    </a:solidFill>
                  </a:tcPr>
                </a:tc>
                <a:tc>
                  <a:txBody>
                    <a:bodyPr/>
                    <a:lstStyle/>
                    <a:p>
                      <a:pPr marL="0" marR="0" lvl="0">
                        <a:spcBef>
                          <a:spcPts val="0"/>
                        </a:spcBef>
                        <a:spcAft>
                          <a:spcPts val="0"/>
                        </a:spcAft>
                      </a:pPr>
                      <a:r>
                        <a:rPr lang="en-US" sz="1100">
                          <a:solidFill>
                            <a:srgbClr val="FFFFFF"/>
                          </a:solidFill>
                          <a:latin typeface="Arial" pitchFamily="34"/>
                          <a:cs typeface="Arial" pitchFamily="34"/>
                        </a:rPr>
                        <a:t>Marks/Assessment Objectives</a:t>
                      </a:r>
                      <a:endParaRPr lang="en-US" sz="1100">
                        <a:solidFill>
                          <a:srgbClr val="FFFFFF"/>
                        </a:solidFill>
                        <a:latin typeface="Arial" pitchFamily="34"/>
                        <a:ea typeface="Calibri"/>
                        <a:cs typeface="Arial" pitchFamily="34"/>
                      </a:endParaRPr>
                    </a:p>
                  </a:txBody>
                  <a:tcPr marL="68580" marR="68580" marT="0" marB="0" anchor="ctr">
                    <a:lnB w="6345" cap="flat" cmpd="sng" algn="ctr">
                      <a:solidFill>
                        <a:srgbClr val="647E1B"/>
                      </a:solidFill>
                      <a:prstDash val="solid"/>
                      <a:round/>
                      <a:headEnd type="none" w="med" len="med"/>
                      <a:tailEnd type="none" w="med" len="med"/>
                    </a:lnB>
                    <a:solidFill>
                      <a:srgbClr val="647E1B"/>
                    </a:solidFill>
                  </a:tcPr>
                </a:tc>
                <a:extLst>
                  <a:ext uri="{0D108BD9-81ED-4DB2-BD59-A6C34878D82A}">
                    <a16:rowId xmlns:a16="http://schemas.microsoft.com/office/drawing/2014/main" val="3947895458"/>
                  </a:ext>
                </a:extLst>
              </a:tr>
              <a:tr h="1582908">
                <a:tc>
                  <a:txBody>
                    <a:bodyPr/>
                    <a:lstStyle/>
                    <a:p>
                      <a:pPr marL="0" marR="0" lvl="0">
                        <a:spcBef>
                          <a:spcPts val="0"/>
                        </a:spcBef>
                        <a:spcAft>
                          <a:spcPts val="0"/>
                        </a:spcAft>
                      </a:pPr>
                      <a:r>
                        <a:rPr lang="en-US" sz="1100">
                          <a:latin typeface="Arial" pitchFamily="34"/>
                          <a:cs typeface="Arial" pitchFamily="34"/>
                        </a:rPr>
                        <a:t> </a:t>
                      </a:r>
                    </a:p>
                    <a:p>
                      <a:pPr marL="0" marR="0" lvl="0">
                        <a:spcBef>
                          <a:spcPts val="0"/>
                        </a:spcBef>
                        <a:spcAft>
                          <a:spcPts val="0"/>
                        </a:spcAft>
                      </a:pPr>
                      <a:r>
                        <a:rPr lang="en-US" sz="1100">
                          <a:solidFill>
                            <a:srgbClr val="AC579C"/>
                          </a:solidFill>
                          <a:latin typeface="Arial" pitchFamily="34"/>
                          <a:cs typeface="Arial" pitchFamily="34"/>
                        </a:rPr>
                        <a:t>J352/01</a:t>
                      </a:r>
                    </a:p>
                    <a:p>
                      <a:pPr marL="0" marR="0" lvl="0">
                        <a:spcBef>
                          <a:spcPts val="0"/>
                        </a:spcBef>
                        <a:spcAft>
                          <a:spcPts val="0"/>
                        </a:spcAft>
                      </a:pPr>
                      <a:r>
                        <a:rPr lang="en-US" sz="1100">
                          <a:solidFill>
                            <a:srgbClr val="AC579C"/>
                          </a:solidFill>
                          <a:latin typeface="Arial" pitchFamily="34"/>
                          <a:cs typeface="Arial" pitchFamily="34"/>
                        </a:rPr>
                        <a:t>Exploring modern and literary heritage texts</a:t>
                      </a:r>
                    </a:p>
                    <a:p>
                      <a:pPr marL="0" marR="0" lvl="0">
                        <a:spcBef>
                          <a:spcPts val="0"/>
                        </a:spcBef>
                        <a:spcAft>
                          <a:spcPts val="0"/>
                        </a:spcAft>
                      </a:pPr>
                      <a:endParaRPr lang="en-US" sz="1100">
                        <a:latin typeface="Arial" pitchFamily="34"/>
                        <a:cs typeface="Arial" pitchFamily="34"/>
                      </a:endParaRPr>
                    </a:p>
                    <a:p>
                      <a:pPr marL="0" marR="0" lvl="0">
                        <a:spcBef>
                          <a:spcPts val="0"/>
                        </a:spcBef>
                        <a:spcAft>
                          <a:spcPts val="0"/>
                        </a:spcAft>
                      </a:pPr>
                      <a:r>
                        <a:rPr lang="en-US" sz="1100">
                          <a:latin typeface="Arial" pitchFamily="34"/>
                          <a:cs typeface="Arial" pitchFamily="34"/>
                        </a:rPr>
                        <a:t>2</a:t>
                      </a:r>
                      <a:r>
                        <a:rPr lang="en-US" sz="1100" baseline="0">
                          <a:latin typeface="Arial" pitchFamily="34"/>
                          <a:cs typeface="Arial" pitchFamily="34"/>
                        </a:rPr>
                        <a:t> hours </a:t>
                      </a:r>
                    </a:p>
                    <a:p>
                      <a:pPr marL="0" marR="0" lvl="0">
                        <a:spcBef>
                          <a:spcPts val="0"/>
                        </a:spcBef>
                        <a:spcAft>
                          <a:spcPts val="0"/>
                        </a:spcAft>
                      </a:pPr>
                      <a:r>
                        <a:rPr lang="en-US" sz="1100" baseline="0">
                          <a:latin typeface="Arial" pitchFamily="34"/>
                          <a:cs typeface="Arial" pitchFamily="34"/>
                        </a:rPr>
                        <a:t>80 marks</a:t>
                      </a:r>
                    </a:p>
                    <a:p>
                      <a:pPr marL="0" marR="0" lvl="0">
                        <a:spcBef>
                          <a:spcPts val="0"/>
                        </a:spcBef>
                        <a:spcAft>
                          <a:spcPts val="0"/>
                        </a:spcAft>
                      </a:pPr>
                      <a:r>
                        <a:rPr lang="en-US" sz="1100" baseline="0">
                          <a:latin typeface="Arial" pitchFamily="34"/>
                          <a:cs typeface="Arial" pitchFamily="34"/>
                        </a:rPr>
                        <a:t>50% of GCSE </a:t>
                      </a:r>
                      <a:endParaRPr lang="en-US" sz="1100" b="0">
                        <a:solidFill>
                          <a:srgbClr val="002060"/>
                        </a:solidFill>
                        <a:latin typeface="Arial" pitchFamily="34"/>
                        <a:ea typeface="Calibri"/>
                        <a:cs typeface="Arial" pitchFamily="34"/>
                      </a:endParaRPr>
                    </a:p>
                  </a:txBody>
                  <a:tcPr marL="68580" marR="68580"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solidFill>
                      <a:srgbClr val="FFFFFF"/>
                    </a:solidFill>
                  </a:tcPr>
                </a:tc>
                <a:tc>
                  <a:txBody>
                    <a:bodyPr/>
                    <a:lstStyle/>
                    <a:p>
                      <a:pPr marL="0" marR="0" lvl="0">
                        <a:spcBef>
                          <a:spcPts val="0"/>
                        </a:spcBef>
                        <a:spcAft>
                          <a:spcPts val="0"/>
                        </a:spcAft>
                      </a:pPr>
                      <a:r>
                        <a:rPr lang="en-US" sz="1100">
                          <a:latin typeface="Arial" pitchFamily="34"/>
                          <a:cs typeface="Arial" pitchFamily="34"/>
                        </a:rPr>
                        <a:t> </a:t>
                      </a:r>
                      <a:endParaRPr lang="en-US" sz="1100">
                        <a:solidFill>
                          <a:srgbClr val="AC579C"/>
                        </a:solidFill>
                        <a:latin typeface="Arial" pitchFamily="34"/>
                        <a:cs typeface="Arial" pitchFamily="34"/>
                      </a:endParaRPr>
                    </a:p>
                    <a:p>
                      <a:pPr marL="0" marR="0" lvl="0">
                        <a:spcBef>
                          <a:spcPts val="0"/>
                        </a:spcBef>
                        <a:spcAft>
                          <a:spcPts val="0"/>
                        </a:spcAft>
                      </a:pPr>
                      <a:r>
                        <a:rPr lang="en-US" sz="1100" b="1">
                          <a:solidFill>
                            <a:srgbClr val="AC579C"/>
                          </a:solidFill>
                          <a:latin typeface="Arial" pitchFamily="34"/>
                          <a:cs typeface="Arial" pitchFamily="34"/>
                        </a:rPr>
                        <a:t>Section A:</a:t>
                      </a:r>
                    </a:p>
                    <a:p>
                      <a:pPr marL="0" marR="0" lvl="0">
                        <a:spcBef>
                          <a:spcPts val="0"/>
                        </a:spcBef>
                        <a:spcAft>
                          <a:spcPts val="0"/>
                        </a:spcAft>
                      </a:pPr>
                      <a:r>
                        <a:rPr lang="en-US" sz="1100" b="1">
                          <a:solidFill>
                            <a:srgbClr val="AC579C"/>
                          </a:solidFill>
                          <a:latin typeface="Arial" pitchFamily="34"/>
                          <a:cs typeface="Arial" pitchFamily="34"/>
                        </a:rPr>
                        <a:t>Modern text prose or drama: two-part question</a:t>
                      </a:r>
                    </a:p>
                    <a:p>
                      <a:pPr marL="0" marR="0" lvl="0">
                        <a:spcBef>
                          <a:spcPts val="0"/>
                        </a:spcBef>
                        <a:spcAft>
                          <a:spcPts val="0"/>
                        </a:spcAft>
                      </a:pPr>
                      <a:r>
                        <a:rPr lang="en-US" sz="1100">
                          <a:latin typeface="Arial" pitchFamily="34"/>
                          <a:cs typeface="Arial" pitchFamily="34"/>
                        </a:rPr>
                        <a:t> </a:t>
                      </a:r>
                    </a:p>
                    <a:p>
                      <a:pPr marL="0" marR="0" lvl="0">
                        <a:spcBef>
                          <a:spcPts val="0"/>
                        </a:spcBef>
                        <a:spcAft>
                          <a:spcPts val="0"/>
                        </a:spcAft>
                      </a:pPr>
                      <a:r>
                        <a:rPr lang="en-US" sz="1100">
                          <a:latin typeface="Arial" pitchFamily="34"/>
                          <a:cs typeface="Arial" pitchFamily="34"/>
                        </a:rPr>
                        <a:t>Section B:</a:t>
                      </a:r>
                    </a:p>
                    <a:p>
                      <a:pPr marL="0" marR="0" lvl="0">
                        <a:spcBef>
                          <a:spcPts val="0"/>
                        </a:spcBef>
                        <a:spcAft>
                          <a:spcPts val="0"/>
                        </a:spcAft>
                      </a:pPr>
                      <a:r>
                        <a:rPr lang="en-US" sz="1100">
                          <a:latin typeface="Arial" pitchFamily="34"/>
                          <a:cs typeface="Arial" pitchFamily="34"/>
                        </a:rPr>
                        <a:t>19</a:t>
                      </a:r>
                      <a:r>
                        <a:rPr lang="en-US" sz="1100" baseline="30000">
                          <a:latin typeface="Arial" pitchFamily="34"/>
                          <a:cs typeface="Arial" pitchFamily="34"/>
                        </a:rPr>
                        <a:t>th</a:t>
                      </a:r>
                      <a:r>
                        <a:rPr lang="en-US" sz="1100">
                          <a:latin typeface="Arial" pitchFamily="34"/>
                          <a:cs typeface="Arial" pitchFamily="34"/>
                        </a:rPr>
                        <a:t> century novel: choice of extract based or discursive essay</a:t>
                      </a:r>
                    </a:p>
                    <a:p>
                      <a:pPr marL="0" marR="0" lvl="0">
                        <a:spcBef>
                          <a:spcPts val="0"/>
                        </a:spcBef>
                        <a:spcAft>
                          <a:spcPts val="0"/>
                        </a:spcAft>
                      </a:pPr>
                      <a:r>
                        <a:rPr lang="en-US" sz="1100">
                          <a:latin typeface="Arial" pitchFamily="34"/>
                          <a:cs typeface="Arial" pitchFamily="34"/>
                        </a:rPr>
                        <a:t> </a:t>
                      </a:r>
                      <a:endParaRPr lang="en-US" sz="1100">
                        <a:solidFill>
                          <a:srgbClr val="002060"/>
                        </a:solidFill>
                        <a:latin typeface="Arial" pitchFamily="34"/>
                        <a:ea typeface="Calibri"/>
                        <a:cs typeface="Arial" pitchFamily="34"/>
                      </a:endParaRPr>
                    </a:p>
                  </a:txBody>
                  <a:tcPr marL="68580" marR="68580"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solidFill>
                      <a:srgbClr val="FFFFFF"/>
                    </a:solidFill>
                  </a:tcPr>
                </a:tc>
                <a:tc>
                  <a:txBody>
                    <a:bodyPr/>
                    <a:lstStyle/>
                    <a:p>
                      <a:pPr marL="228600" marR="0" lvl="0">
                        <a:spcBef>
                          <a:spcPts val="0"/>
                        </a:spcBef>
                        <a:spcAft>
                          <a:spcPts val="0"/>
                        </a:spcAft>
                      </a:pPr>
                      <a:r>
                        <a:rPr lang="en-US" sz="1100">
                          <a:latin typeface="Arial" pitchFamily="34"/>
                          <a:cs typeface="Arial" pitchFamily="34"/>
                        </a:rPr>
                        <a:t> </a:t>
                      </a:r>
                    </a:p>
                    <a:p>
                      <a:pPr marL="228600" marR="0" lvl="0">
                        <a:spcBef>
                          <a:spcPts val="0"/>
                        </a:spcBef>
                        <a:spcAft>
                          <a:spcPts val="0"/>
                        </a:spcAft>
                      </a:pPr>
                      <a:r>
                        <a:rPr lang="en-US" sz="1100" b="1">
                          <a:solidFill>
                            <a:srgbClr val="AC579C"/>
                          </a:solidFill>
                          <a:latin typeface="Arial" pitchFamily="34"/>
                          <a:cs typeface="Arial" pitchFamily="34"/>
                        </a:rPr>
                        <a:t>Section A:</a:t>
                      </a:r>
                    </a:p>
                    <a:p>
                      <a:pPr marL="228600" marR="0" lvl="0">
                        <a:spcBef>
                          <a:spcPts val="0"/>
                        </a:spcBef>
                        <a:spcAft>
                          <a:spcPts val="0"/>
                        </a:spcAft>
                      </a:pPr>
                      <a:r>
                        <a:rPr lang="en-US" sz="1100" b="1">
                          <a:solidFill>
                            <a:srgbClr val="AC579C"/>
                          </a:solidFill>
                          <a:latin typeface="Arial" pitchFamily="34"/>
                          <a:cs typeface="Arial" pitchFamily="34"/>
                        </a:rPr>
                        <a:t>Part a) 20 marks: AO1, AO3, AO2</a:t>
                      </a:r>
                    </a:p>
                    <a:p>
                      <a:pPr marL="228600" marR="0" lvl="0">
                        <a:spcBef>
                          <a:spcPts val="0"/>
                        </a:spcBef>
                        <a:spcAft>
                          <a:spcPts val="0"/>
                        </a:spcAft>
                      </a:pPr>
                      <a:r>
                        <a:rPr lang="en-US" sz="1100" b="1">
                          <a:solidFill>
                            <a:srgbClr val="AC579C"/>
                          </a:solidFill>
                          <a:latin typeface="Arial" pitchFamily="34"/>
                          <a:cs typeface="Arial" pitchFamily="34"/>
                        </a:rPr>
                        <a:t>Part b) 20 marks: AO1, AO2</a:t>
                      </a:r>
                    </a:p>
                    <a:p>
                      <a:pPr marL="228600" marR="0" lvl="0">
                        <a:spcBef>
                          <a:spcPts val="0"/>
                        </a:spcBef>
                        <a:spcAft>
                          <a:spcPts val="0"/>
                        </a:spcAft>
                      </a:pPr>
                      <a:r>
                        <a:rPr lang="en-US" sz="1100">
                          <a:latin typeface="Arial" pitchFamily="34"/>
                          <a:cs typeface="Arial" pitchFamily="34"/>
                        </a:rPr>
                        <a:t> </a:t>
                      </a:r>
                    </a:p>
                    <a:p>
                      <a:pPr marL="228600" marR="0" lvl="0">
                        <a:spcBef>
                          <a:spcPts val="0"/>
                        </a:spcBef>
                        <a:spcAft>
                          <a:spcPts val="0"/>
                        </a:spcAft>
                      </a:pPr>
                      <a:r>
                        <a:rPr lang="en-US" sz="1100">
                          <a:latin typeface="Arial" pitchFamily="34"/>
                          <a:cs typeface="Arial" pitchFamily="34"/>
                        </a:rPr>
                        <a:t>Section B:</a:t>
                      </a:r>
                    </a:p>
                    <a:p>
                      <a:pPr marL="228600" marR="0" lvl="0">
                        <a:spcBef>
                          <a:spcPts val="0"/>
                        </a:spcBef>
                        <a:spcAft>
                          <a:spcPts val="0"/>
                        </a:spcAft>
                      </a:pPr>
                      <a:r>
                        <a:rPr lang="en-US" sz="1100">
                          <a:latin typeface="Arial" pitchFamily="34"/>
                          <a:cs typeface="Arial" pitchFamily="34"/>
                        </a:rPr>
                        <a:t>40 marks: AO1, AO2, AO3, AO4</a:t>
                      </a:r>
                    </a:p>
                    <a:p>
                      <a:pPr marL="228600" marR="0" lvl="0">
                        <a:spcBef>
                          <a:spcPts val="0"/>
                        </a:spcBef>
                        <a:spcAft>
                          <a:spcPts val="0"/>
                        </a:spcAft>
                      </a:pPr>
                      <a:r>
                        <a:rPr lang="en-US" sz="1100">
                          <a:latin typeface="Arial" pitchFamily="34"/>
                          <a:cs typeface="Arial" pitchFamily="34"/>
                        </a:rPr>
                        <a:t> </a:t>
                      </a:r>
                    </a:p>
                    <a:p>
                      <a:pPr marL="228600" marR="0" lvl="0">
                        <a:spcBef>
                          <a:spcPts val="0"/>
                        </a:spcBef>
                        <a:spcAft>
                          <a:spcPts val="0"/>
                        </a:spcAft>
                      </a:pPr>
                      <a:endParaRPr lang="en-US" sz="1100">
                        <a:solidFill>
                          <a:srgbClr val="002060"/>
                        </a:solidFill>
                        <a:latin typeface="Arial" pitchFamily="34"/>
                        <a:ea typeface="Calibri"/>
                        <a:cs typeface="Arial" pitchFamily="34"/>
                      </a:endParaRPr>
                    </a:p>
                  </a:txBody>
                  <a:tcPr marL="68580" marR="68580"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solidFill>
                      <a:srgbClr val="FFFFFF"/>
                    </a:solidFill>
                  </a:tcPr>
                </a:tc>
                <a:extLst>
                  <a:ext uri="{0D108BD9-81ED-4DB2-BD59-A6C34878D82A}">
                    <a16:rowId xmlns:a16="http://schemas.microsoft.com/office/drawing/2014/main" val="1720574420"/>
                  </a:ext>
                </a:extLst>
              </a:tr>
              <a:tr h="1477551">
                <a:tc>
                  <a:txBody>
                    <a:bodyPr/>
                    <a:lstStyle/>
                    <a:p>
                      <a:pPr marL="0" marR="0" lvl="0">
                        <a:spcBef>
                          <a:spcPts val="0"/>
                        </a:spcBef>
                        <a:spcAft>
                          <a:spcPts val="0"/>
                        </a:spcAft>
                      </a:pPr>
                      <a:r>
                        <a:rPr lang="en-US" sz="1100">
                          <a:latin typeface="Arial" pitchFamily="34"/>
                          <a:cs typeface="Arial" pitchFamily="34"/>
                        </a:rPr>
                        <a:t> </a:t>
                      </a:r>
                    </a:p>
                    <a:p>
                      <a:pPr marL="0" marR="0" lvl="0">
                        <a:spcBef>
                          <a:spcPts val="0"/>
                        </a:spcBef>
                        <a:spcAft>
                          <a:spcPts val="0"/>
                        </a:spcAft>
                      </a:pPr>
                      <a:r>
                        <a:rPr lang="en-US" sz="1100">
                          <a:latin typeface="Arial" pitchFamily="34"/>
                          <a:cs typeface="Arial" pitchFamily="34"/>
                        </a:rPr>
                        <a:t>J352/02</a:t>
                      </a:r>
                    </a:p>
                    <a:p>
                      <a:pPr marL="0" marR="0" lvl="0">
                        <a:spcBef>
                          <a:spcPts val="0"/>
                        </a:spcBef>
                        <a:spcAft>
                          <a:spcPts val="0"/>
                        </a:spcAft>
                      </a:pPr>
                      <a:r>
                        <a:rPr lang="en-US" sz="1100">
                          <a:latin typeface="Arial" pitchFamily="34"/>
                          <a:cs typeface="Arial" pitchFamily="34"/>
                        </a:rPr>
                        <a:t>Exploring poetry and Shakespeare</a:t>
                      </a:r>
                    </a:p>
                    <a:p>
                      <a:pPr marL="0" marR="0" lvl="0">
                        <a:spcBef>
                          <a:spcPts val="0"/>
                        </a:spcBef>
                        <a:spcAft>
                          <a:spcPts val="0"/>
                        </a:spcAft>
                      </a:pPr>
                      <a:endParaRPr lang="en-US" sz="1100">
                        <a:latin typeface="Arial" pitchFamily="34"/>
                        <a:cs typeface="Arial" pitchFamily="34"/>
                      </a:endParaRPr>
                    </a:p>
                    <a:p>
                      <a:pPr marL="0" marR="0" lvl="0">
                        <a:spcBef>
                          <a:spcPts val="0"/>
                        </a:spcBef>
                        <a:spcAft>
                          <a:spcPts val="0"/>
                        </a:spcAft>
                      </a:pPr>
                      <a:r>
                        <a:rPr lang="en-US" sz="1100">
                          <a:latin typeface="Arial" pitchFamily="34"/>
                          <a:cs typeface="Arial" pitchFamily="34"/>
                        </a:rPr>
                        <a:t>2</a:t>
                      </a:r>
                      <a:r>
                        <a:rPr lang="en-US" sz="1100" baseline="0">
                          <a:latin typeface="Arial" pitchFamily="34"/>
                          <a:cs typeface="Arial" pitchFamily="34"/>
                        </a:rPr>
                        <a:t> hours </a:t>
                      </a:r>
                    </a:p>
                    <a:p>
                      <a:pPr marL="0" marR="0" lvl="0">
                        <a:spcBef>
                          <a:spcPts val="0"/>
                        </a:spcBef>
                        <a:spcAft>
                          <a:spcPts val="0"/>
                        </a:spcAft>
                      </a:pPr>
                      <a:r>
                        <a:rPr lang="en-US" sz="1100" baseline="0">
                          <a:latin typeface="Arial" pitchFamily="34"/>
                          <a:cs typeface="Arial" pitchFamily="34"/>
                        </a:rPr>
                        <a:t>80 marks</a:t>
                      </a:r>
                    </a:p>
                    <a:p>
                      <a:pPr marL="0" marR="0" lvl="0">
                        <a:spcBef>
                          <a:spcPts val="0"/>
                        </a:spcBef>
                        <a:spcAft>
                          <a:spcPts val="0"/>
                        </a:spcAft>
                      </a:pPr>
                      <a:r>
                        <a:rPr lang="en-US" sz="1100" baseline="0">
                          <a:latin typeface="Arial" pitchFamily="34"/>
                          <a:cs typeface="Arial" pitchFamily="34"/>
                        </a:rPr>
                        <a:t>50% of GCSE </a:t>
                      </a:r>
                      <a:endParaRPr lang="en-US" sz="1100">
                        <a:latin typeface="Arial" pitchFamily="34"/>
                        <a:cs typeface="Arial" pitchFamily="34"/>
                      </a:endParaRPr>
                    </a:p>
                    <a:p>
                      <a:pPr marL="0" marR="0" lvl="0">
                        <a:spcBef>
                          <a:spcPts val="0"/>
                        </a:spcBef>
                        <a:spcAft>
                          <a:spcPts val="0"/>
                        </a:spcAft>
                      </a:pPr>
                      <a:endParaRPr lang="en-US" sz="1100">
                        <a:solidFill>
                          <a:srgbClr val="002060"/>
                        </a:solidFill>
                        <a:latin typeface="Arial" pitchFamily="34"/>
                        <a:ea typeface="Calibri"/>
                        <a:cs typeface="Arial" pitchFamily="34"/>
                      </a:endParaRPr>
                    </a:p>
                  </a:txBody>
                  <a:tcPr marL="68580" marR="68580"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solidFill>
                      <a:srgbClr val="FFFFFF"/>
                    </a:solidFill>
                  </a:tcPr>
                </a:tc>
                <a:tc>
                  <a:txBody>
                    <a:bodyPr/>
                    <a:lstStyle/>
                    <a:p>
                      <a:pPr marL="0" marR="0" lvl="0">
                        <a:spcBef>
                          <a:spcPts val="0"/>
                        </a:spcBef>
                        <a:spcAft>
                          <a:spcPts val="0"/>
                        </a:spcAft>
                      </a:pPr>
                      <a:r>
                        <a:rPr lang="en-US" sz="1100">
                          <a:latin typeface="Arial" pitchFamily="34"/>
                          <a:cs typeface="Arial" pitchFamily="34"/>
                        </a:rPr>
                        <a:t> </a:t>
                      </a:r>
                    </a:p>
                    <a:p>
                      <a:pPr marL="0" marR="0" lvl="0">
                        <a:spcBef>
                          <a:spcPts val="0"/>
                        </a:spcBef>
                        <a:spcAft>
                          <a:spcPts val="0"/>
                        </a:spcAft>
                      </a:pPr>
                      <a:r>
                        <a:rPr lang="en-US" sz="1100">
                          <a:latin typeface="Arial" pitchFamily="34"/>
                          <a:cs typeface="Arial" pitchFamily="34"/>
                        </a:rPr>
                        <a:t>Section A:</a:t>
                      </a:r>
                    </a:p>
                    <a:p>
                      <a:pPr marL="0" marR="0" lvl="0">
                        <a:spcBef>
                          <a:spcPts val="0"/>
                        </a:spcBef>
                        <a:spcAft>
                          <a:spcPts val="0"/>
                        </a:spcAft>
                      </a:pPr>
                      <a:r>
                        <a:rPr lang="en-US" sz="1100">
                          <a:latin typeface="Arial" pitchFamily="34"/>
                          <a:cs typeface="Arial" pitchFamily="34"/>
                        </a:rPr>
                        <a:t>Themed poetry cluster from OCR poetry anthology: two-part question</a:t>
                      </a:r>
                    </a:p>
                    <a:p>
                      <a:pPr marL="0" marR="0" lvl="0">
                        <a:spcBef>
                          <a:spcPts val="0"/>
                        </a:spcBef>
                        <a:spcAft>
                          <a:spcPts val="0"/>
                        </a:spcAft>
                      </a:pPr>
                      <a:r>
                        <a:rPr lang="en-US" sz="1100">
                          <a:latin typeface="Arial" pitchFamily="34"/>
                          <a:cs typeface="Arial" pitchFamily="34"/>
                        </a:rPr>
                        <a:t> </a:t>
                      </a:r>
                    </a:p>
                    <a:p>
                      <a:pPr marL="0" marR="0" lvl="0">
                        <a:spcBef>
                          <a:spcPts val="0"/>
                        </a:spcBef>
                        <a:spcAft>
                          <a:spcPts val="0"/>
                        </a:spcAft>
                      </a:pPr>
                      <a:r>
                        <a:rPr lang="en-US" sz="1100">
                          <a:latin typeface="Arial" pitchFamily="34"/>
                          <a:cs typeface="Arial" pitchFamily="34"/>
                        </a:rPr>
                        <a:t>Section B:</a:t>
                      </a:r>
                    </a:p>
                    <a:p>
                      <a:pPr marL="0" marR="0" lvl="0">
                        <a:spcBef>
                          <a:spcPts val="0"/>
                        </a:spcBef>
                        <a:spcAft>
                          <a:spcPts val="0"/>
                        </a:spcAft>
                      </a:pPr>
                      <a:r>
                        <a:rPr lang="en-US" sz="1100">
                          <a:latin typeface="Arial" pitchFamily="34"/>
                          <a:cs typeface="Arial" pitchFamily="34"/>
                        </a:rPr>
                        <a:t>Shakespeare play: choice of extract based or discursive essay</a:t>
                      </a:r>
                      <a:endParaRPr lang="en-US" sz="1100">
                        <a:solidFill>
                          <a:srgbClr val="002060"/>
                        </a:solidFill>
                        <a:latin typeface="Arial" pitchFamily="34"/>
                        <a:cs typeface="Arial" pitchFamily="34"/>
                      </a:endParaRPr>
                    </a:p>
                  </a:txBody>
                  <a:tcPr marL="68580" marR="68580"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solidFill>
                      <a:srgbClr val="FFFFFF"/>
                    </a:solidFill>
                  </a:tcPr>
                </a:tc>
                <a:tc>
                  <a:txBody>
                    <a:bodyPr/>
                    <a:lstStyle/>
                    <a:p>
                      <a:pPr marL="228600" marR="0" lvl="0">
                        <a:spcBef>
                          <a:spcPts val="0"/>
                        </a:spcBef>
                        <a:spcAft>
                          <a:spcPts val="0"/>
                        </a:spcAft>
                      </a:pPr>
                      <a:r>
                        <a:rPr lang="en-US" sz="1100">
                          <a:latin typeface="Arial" pitchFamily="34"/>
                          <a:cs typeface="Arial" pitchFamily="34"/>
                        </a:rPr>
                        <a:t> </a:t>
                      </a:r>
                    </a:p>
                    <a:p>
                      <a:pPr marL="228600" marR="0" lvl="0">
                        <a:spcBef>
                          <a:spcPts val="0"/>
                        </a:spcBef>
                        <a:spcAft>
                          <a:spcPts val="0"/>
                        </a:spcAft>
                      </a:pPr>
                      <a:r>
                        <a:rPr lang="en-US" sz="1100">
                          <a:latin typeface="Arial" pitchFamily="34"/>
                          <a:cs typeface="Arial" pitchFamily="34"/>
                        </a:rPr>
                        <a:t>Section A:</a:t>
                      </a:r>
                    </a:p>
                    <a:p>
                      <a:pPr marL="228600" marR="0" lvl="0">
                        <a:spcBef>
                          <a:spcPts val="0"/>
                        </a:spcBef>
                        <a:spcAft>
                          <a:spcPts val="0"/>
                        </a:spcAft>
                      </a:pPr>
                      <a:r>
                        <a:rPr lang="en-US" sz="1100">
                          <a:latin typeface="Arial" pitchFamily="34"/>
                          <a:cs typeface="Arial" pitchFamily="34"/>
                        </a:rPr>
                        <a:t>Part a) 20 marks: AO2, AO1</a:t>
                      </a:r>
                    </a:p>
                    <a:p>
                      <a:pPr marL="228600" marR="0" lvl="0">
                        <a:spcBef>
                          <a:spcPts val="0"/>
                        </a:spcBef>
                        <a:spcAft>
                          <a:spcPts val="0"/>
                        </a:spcAft>
                      </a:pPr>
                      <a:r>
                        <a:rPr lang="en-US" sz="1100">
                          <a:latin typeface="Arial" pitchFamily="34"/>
                          <a:cs typeface="Arial" pitchFamily="34"/>
                        </a:rPr>
                        <a:t>Part b) 20 marks: AO1, AO2</a:t>
                      </a:r>
                    </a:p>
                    <a:p>
                      <a:pPr marL="228600" marR="0" lvl="0">
                        <a:spcBef>
                          <a:spcPts val="0"/>
                        </a:spcBef>
                        <a:spcAft>
                          <a:spcPts val="0"/>
                        </a:spcAft>
                      </a:pPr>
                      <a:r>
                        <a:rPr lang="en-US" sz="1100">
                          <a:latin typeface="Arial" pitchFamily="34"/>
                          <a:cs typeface="Arial" pitchFamily="34"/>
                        </a:rPr>
                        <a:t> </a:t>
                      </a:r>
                    </a:p>
                    <a:p>
                      <a:pPr marL="228600" marR="0" lvl="0">
                        <a:spcBef>
                          <a:spcPts val="0"/>
                        </a:spcBef>
                        <a:spcAft>
                          <a:spcPts val="0"/>
                        </a:spcAft>
                      </a:pPr>
                      <a:r>
                        <a:rPr lang="en-US" sz="1100">
                          <a:latin typeface="Arial" pitchFamily="34"/>
                          <a:cs typeface="Arial" pitchFamily="34"/>
                        </a:rPr>
                        <a:t>Section B:</a:t>
                      </a:r>
                    </a:p>
                    <a:p>
                      <a:pPr marL="228600" marR="0" lvl="0">
                        <a:spcBef>
                          <a:spcPts val="0"/>
                        </a:spcBef>
                        <a:spcAft>
                          <a:spcPts val="0"/>
                        </a:spcAft>
                      </a:pPr>
                      <a:r>
                        <a:rPr lang="en-US" sz="1100">
                          <a:latin typeface="Arial" pitchFamily="34"/>
                          <a:cs typeface="Arial" pitchFamily="34"/>
                        </a:rPr>
                        <a:t>40 marks: AO1, AO2, AO3, AO4</a:t>
                      </a:r>
                    </a:p>
                    <a:p>
                      <a:pPr marL="228600" marR="0" lvl="0">
                        <a:spcBef>
                          <a:spcPts val="0"/>
                        </a:spcBef>
                        <a:spcAft>
                          <a:spcPts val="0"/>
                        </a:spcAft>
                      </a:pPr>
                      <a:r>
                        <a:rPr lang="en-US" sz="1100">
                          <a:latin typeface="Arial" pitchFamily="34"/>
                          <a:cs typeface="Arial" pitchFamily="34"/>
                        </a:rPr>
                        <a:t> </a:t>
                      </a:r>
                    </a:p>
                    <a:p>
                      <a:pPr marL="228600" marR="0" lvl="0">
                        <a:spcBef>
                          <a:spcPts val="0"/>
                        </a:spcBef>
                        <a:spcAft>
                          <a:spcPts val="0"/>
                        </a:spcAft>
                      </a:pPr>
                      <a:r>
                        <a:rPr lang="en-US" sz="1100">
                          <a:latin typeface="Arial" pitchFamily="34"/>
                          <a:cs typeface="Arial" pitchFamily="34"/>
                        </a:rPr>
                        <a:t> </a:t>
                      </a:r>
                      <a:endParaRPr lang="en-US" sz="1100">
                        <a:solidFill>
                          <a:srgbClr val="002060"/>
                        </a:solidFill>
                        <a:latin typeface="Arial" pitchFamily="34"/>
                        <a:ea typeface="Calibri"/>
                        <a:cs typeface="Arial" pitchFamily="34"/>
                      </a:endParaRPr>
                    </a:p>
                  </a:txBody>
                  <a:tcPr marL="68580" marR="68580"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solidFill>
                      <a:srgbClr val="FFFFFF"/>
                    </a:solidFill>
                  </a:tcPr>
                </a:tc>
                <a:extLst>
                  <a:ext uri="{0D108BD9-81ED-4DB2-BD59-A6C34878D82A}">
                    <a16:rowId xmlns:a16="http://schemas.microsoft.com/office/drawing/2014/main" val="70975312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0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5EAB63-386B-40F6-BAF4-CCA5C4A40CAA}"/>
              </a:ext>
            </a:extLst>
          </p:cNvPr>
          <p:cNvSpPr txBox="1">
            <a:spLocks noGrp="1"/>
          </p:cNvSpPr>
          <p:nvPr>
            <p:ph type="title"/>
          </p:nvPr>
        </p:nvSpPr>
        <p:spPr>
          <a:xfrm>
            <a:off x="395532" y="195489"/>
            <a:ext cx="4464045" cy="246220"/>
          </a:xfrm>
          <a:prstGeom prst="rect">
            <a:avLst/>
          </a:prstGeom>
          <a:noFill/>
          <a:ln>
            <a:noFill/>
          </a:ln>
        </p:spPr>
        <p:txBody>
          <a:bodyPr vert="horz" wrap="square" lIns="91440" tIns="45720" rIns="91440" bIns="45720" anchor="t" anchorCtr="0" compatLnSpc="1">
            <a:noAutofit/>
          </a:bodyPr>
          <a:lstStyle/>
          <a:p>
            <a:pPr lvl="0">
              <a:lnSpc>
                <a:spcPct val="100000"/>
              </a:lnSpc>
              <a:spcBef>
                <a:spcPts val="400"/>
              </a:spcBef>
            </a:pPr>
            <a:r>
              <a:rPr lang="en-GB" sz="1600" b="1" kern="0" spc="-45">
                <a:solidFill>
                  <a:srgbClr val="FFFFFF"/>
                </a:solidFill>
                <a:latin typeface="Arial"/>
                <a:cs typeface="Arial"/>
              </a:rPr>
              <a:t>Assessment Objective weightings for Paper 1</a:t>
            </a:r>
          </a:p>
        </p:txBody>
      </p:sp>
      <p:graphicFrame>
        <p:nvGraphicFramePr>
          <p:cNvPr id="3" name="Table 3">
            <a:extLst>
              <a:ext uri="{FF2B5EF4-FFF2-40B4-BE49-F238E27FC236}">
                <a16:creationId xmlns:a16="http://schemas.microsoft.com/office/drawing/2014/main" id="{D7F4F67C-E787-4A3E-911E-3A82C10FD631}"/>
              </a:ext>
            </a:extLst>
          </p:cNvPr>
          <p:cNvGraphicFramePr>
            <a:graphicFrameLocks noGrp="1"/>
          </p:cNvGraphicFramePr>
          <p:nvPr/>
        </p:nvGraphicFramePr>
        <p:xfrm>
          <a:off x="456404" y="2065913"/>
          <a:ext cx="8231188" cy="1871724"/>
        </p:xfrm>
        <a:graphic>
          <a:graphicData uri="http://schemas.openxmlformats.org/drawingml/2006/table">
            <a:tbl>
              <a:tblPr firstRow="1">
                <a:effectLst/>
                <a:tableStyleId>{E8B1032C-EA38-4F05-BA0D-38AFFFC7BED3}</a:tableStyleId>
              </a:tblPr>
              <a:tblGrid>
                <a:gridCol w="2159456">
                  <a:extLst>
                    <a:ext uri="{9D8B030D-6E8A-4147-A177-3AD203B41FA5}">
                      <a16:colId xmlns:a16="http://schemas.microsoft.com/office/drawing/2014/main" val="3538319803"/>
                    </a:ext>
                  </a:extLst>
                </a:gridCol>
                <a:gridCol w="1197013">
                  <a:extLst>
                    <a:ext uri="{9D8B030D-6E8A-4147-A177-3AD203B41FA5}">
                      <a16:colId xmlns:a16="http://schemas.microsoft.com/office/drawing/2014/main" val="1919411785"/>
                    </a:ext>
                  </a:extLst>
                </a:gridCol>
                <a:gridCol w="1197013">
                  <a:extLst>
                    <a:ext uri="{9D8B030D-6E8A-4147-A177-3AD203B41FA5}">
                      <a16:colId xmlns:a16="http://schemas.microsoft.com/office/drawing/2014/main" val="3647130199"/>
                    </a:ext>
                  </a:extLst>
                </a:gridCol>
                <a:gridCol w="1197013">
                  <a:extLst>
                    <a:ext uri="{9D8B030D-6E8A-4147-A177-3AD203B41FA5}">
                      <a16:colId xmlns:a16="http://schemas.microsoft.com/office/drawing/2014/main" val="1333127556"/>
                    </a:ext>
                  </a:extLst>
                </a:gridCol>
                <a:gridCol w="1283680">
                  <a:extLst>
                    <a:ext uri="{9D8B030D-6E8A-4147-A177-3AD203B41FA5}">
                      <a16:colId xmlns:a16="http://schemas.microsoft.com/office/drawing/2014/main" val="1613566944"/>
                    </a:ext>
                  </a:extLst>
                </a:gridCol>
                <a:gridCol w="1197013">
                  <a:extLst>
                    <a:ext uri="{9D8B030D-6E8A-4147-A177-3AD203B41FA5}">
                      <a16:colId xmlns:a16="http://schemas.microsoft.com/office/drawing/2014/main" val="1684925082"/>
                    </a:ext>
                  </a:extLst>
                </a:gridCol>
              </a:tblGrid>
              <a:tr h="0">
                <a:tc rowSpan="2">
                  <a:txBody>
                    <a:bodyPr/>
                    <a:lstStyle/>
                    <a:p>
                      <a:pPr lvl="0" algn="just">
                        <a:lnSpc>
                          <a:spcPct val="115000"/>
                        </a:lnSpc>
                        <a:spcAft>
                          <a:spcPts val="0"/>
                        </a:spcAft>
                      </a:pPr>
                      <a:r>
                        <a:rPr lang="en-GB" sz="1100" b="1">
                          <a:solidFill>
                            <a:srgbClr val="FFFFFF"/>
                          </a:solidFill>
                          <a:latin typeface="Arial" pitchFamily="34"/>
                          <a:cs typeface="Arial" pitchFamily="34"/>
                        </a:rPr>
                        <a:t>Component</a:t>
                      </a:r>
                      <a:endParaRPr lang="en-GB" sz="1000">
                        <a:solidFill>
                          <a:srgbClr val="FFFFFF"/>
                        </a:solidFill>
                        <a:latin typeface="Arial" pitchFamily="34"/>
                        <a:cs typeface="Arial" pitchFamily="34"/>
                      </a:endParaRPr>
                    </a:p>
                    <a:p>
                      <a:pPr lvl="0">
                        <a:spcAft>
                          <a:spcPts val="0"/>
                        </a:spcAft>
                      </a:pPr>
                      <a:r>
                        <a:rPr lang="en-US" sz="1100">
                          <a:solidFill>
                            <a:srgbClr val="FFFFFF"/>
                          </a:solidFill>
                          <a:latin typeface="Arial" pitchFamily="34"/>
                          <a:cs typeface="Arial" pitchFamily="34"/>
                        </a:rPr>
                        <a:t>Exploring Modern and Literary Heritage Texts (J352/01)</a:t>
                      </a:r>
                      <a:endParaRPr lang="en-GB" sz="1100">
                        <a:solidFill>
                          <a:srgbClr val="FFFFFF"/>
                        </a:solidFill>
                        <a:latin typeface="Arial" pitchFamily="34"/>
                        <a:ea typeface="Times New Roman"/>
                        <a:cs typeface="Arial" pitchFamily="34"/>
                      </a:endParaRPr>
                    </a:p>
                  </a:txBody>
                  <a:tcPr marL="61264" marR="61264" marT="0" marB="0">
                    <a:lnL w="6345" cap="flat" cmpd="sng" algn="ctr">
                      <a:solidFill>
                        <a:srgbClr val="647E1B"/>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solidFill>
                      <a:srgbClr val="647E1B"/>
                    </a:solidFill>
                  </a:tcPr>
                </a:tc>
                <a:tc gridSpan="4">
                  <a:txBody>
                    <a:bodyPr/>
                    <a:lstStyle/>
                    <a:p>
                      <a:pPr lvl="0" algn="ctr">
                        <a:spcAft>
                          <a:spcPts val="0"/>
                        </a:spcAft>
                      </a:pPr>
                      <a:r>
                        <a:rPr lang="en-GB" sz="1100" b="1">
                          <a:solidFill>
                            <a:srgbClr val="FFFFFF"/>
                          </a:solidFill>
                          <a:latin typeface="Arial" pitchFamily="34"/>
                          <a:cs typeface="Arial" pitchFamily="34"/>
                        </a:rPr>
                        <a:t>% of GCSE </a:t>
                      </a:r>
                      <a:endParaRPr lang="en-GB" sz="1100">
                        <a:solidFill>
                          <a:srgbClr val="FFFFFF"/>
                        </a:solidFill>
                        <a:latin typeface="Arial" pitchFamily="34"/>
                        <a:ea typeface="Times New Roman"/>
                        <a:cs typeface="Arial" pitchFamily="34"/>
                      </a:endParaRPr>
                    </a:p>
                  </a:txBody>
                  <a:tcPr marL="61264" marR="61264" marT="0" marB="0">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solidFill>
                      <a:srgbClr val="647E1B"/>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lvl="0"/>
                      <a:r>
                        <a:rPr lang="en-US" sz="1100" b="1">
                          <a:solidFill>
                            <a:srgbClr val="FFFFFF"/>
                          </a:solidFill>
                          <a:latin typeface="Arial" pitchFamily="34"/>
                          <a:cs typeface="Arial" pitchFamily="34"/>
                        </a:rPr>
                        <a:t>Total </a:t>
                      </a:r>
                      <a:endParaRPr lang="en-GB">
                        <a:solidFill>
                          <a:srgbClr val="FFFFFF"/>
                        </a:solidFill>
                        <a:latin typeface="Arial" pitchFamily="34"/>
                        <a:cs typeface="Arial" pitchFamily="34"/>
                      </a:endParaRPr>
                    </a:p>
                  </a:txBody>
                  <a:tcPr marL="61264" marR="61264" marT="0" marB="0">
                    <a:lnL w="6345" cap="flat" cmpd="sng" algn="ctr">
                      <a:solidFill>
                        <a:srgbClr val="FFFFFF"/>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solidFill>
                      <a:srgbClr val="647E1B"/>
                    </a:solidFill>
                  </a:tcPr>
                </a:tc>
                <a:extLst>
                  <a:ext uri="{0D108BD9-81ED-4DB2-BD59-A6C34878D82A}">
                    <a16:rowId xmlns:a16="http://schemas.microsoft.com/office/drawing/2014/main" val="4106396877"/>
                  </a:ext>
                </a:extLst>
              </a:tr>
              <a:tr h="348212">
                <a:tc vMerge="1">
                  <a:txBody>
                    <a:bodyPr/>
                    <a:lstStyle/>
                    <a:p>
                      <a:endParaRPr lang="en-GB"/>
                    </a:p>
                  </a:txBody>
                  <a:tcPr/>
                </a:tc>
                <a:tc>
                  <a:txBody>
                    <a:bodyPr/>
                    <a:lstStyle/>
                    <a:p>
                      <a:pPr lvl="0" algn="ctr">
                        <a:spcAft>
                          <a:spcPts val="0"/>
                        </a:spcAft>
                      </a:pPr>
                      <a:r>
                        <a:rPr lang="en-US" sz="1100" b="1">
                          <a:solidFill>
                            <a:srgbClr val="AC579C"/>
                          </a:solidFill>
                          <a:latin typeface="Arial" pitchFamily="34"/>
                          <a:cs typeface="Arial" pitchFamily="34"/>
                        </a:rPr>
                        <a:t>AO1 </a:t>
                      </a:r>
                      <a:endParaRPr lang="en-GB" sz="1100">
                        <a:solidFill>
                          <a:srgbClr val="AC579C"/>
                        </a:solidFill>
                        <a:latin typeface="Arial" pitchFamily="34"/>
                        <a:ea typeface="Times New Roman"/>
                        <a:cs typeface="Arial" pitchFamily="34"/>
                      </a:endParaRPr>
                    </a:p>
                  </a:txBody>
                  <a:tcPr marL="61264" marR="61264" marT="0" marB="0" anchor="ctr">
                    <a:lnL w="6345" cap="flat" cmpd="sng" algn="ctr">
                      <a:solidFill>
                        <a:srgbClr val="FFFFFF"/>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b="1">
                          <a:solidFill>
                            <a:srgbClr val="AC579C"/>
                          </a:solidFill>
                          <a:latin typeface="Arial" pitchFamily="34"/>
                          <a:cs typeface="Arial" pitchFamily="34"/>
                        </a:rPr>
                        <a:t>AO2 </a:t>
                      </a:r>
                      <a:endParaRPr lang="en-GB" sz="1100">
                        <a:solidFill>
                          <a:srgbClr val="AC579C"/>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b="1">
                          <a:solidFill>
                            <a:srgbClr val="AC579C"/>
                          </a:solidFill>
                          <a:latin typeface="Arial" pitchFamily="34"/>
                          <a:cs typeface="Arial" pitchFamily="34"/>
                        </a:rPr>
                        <a:t>AO3 </a:t>
                      </a:r>
                      <a:endParaRPr lang="en-GB" sz="1100">
                        <a:solidFill>
                          <a:srgbClr val="AC579C"/>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b="1">
                          <a:solidFill>
                            <a:srgbClr val="000000"/>
                          </a:solidFill>
                          <a:latin typeface="Arial" pitchFamily="34"/>
                          <a:cs typeface="Arial" pitchFamily="34"/>
                        </a:rPr>
                        <a:t>AO4 </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b="1">
                          <a:solidFill>
                            <a:srgbClr val="000000"/>
                          </a:solidFill>
                          <a:latin typeface="Arial" pitchFamily="34"/>
                          <a:cs typeface="Arial" pitchFamily="34"/>
                        </a:rPr>
                        <a:t> </a:t>
                      </a:r>
                      <a:endParaRPr lang="en-GB" sz="1100">
                        <a:solidFill>
                          <a:srgbClr val="000000"/>
                        </a:solidFill>
                        <a:latin typeface="Arial" pitchFamily="34"/>
                        <a:ea typeface="Times New Roman"/>
                        <a:cs typeface="Arial" pitchFamily="34"/>
                      </a:endParaRPr>
                    </a:p>
                  </a:txBody>
                  <a:tcPr marL="61264" marR="61264"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extLst>
                  <a:ext uri="{0D108BD9-81ED-4DB2-BD59-A6C34878D82A}">
                    <a16:rowId xmlns:a16="http://schemas.microsoft.com/office/drawing/2014/main" val="1806759540"/>
                  </a:ext>
                </a:extLst>
              </a:tr>
              <a:tr h="502901">
                <a:tc>
                  <a:txBody>
                    <a:bodyPr/>
                    <a:lstStyle/>
                    <a:p>
                      <a:pPr lvl="0">
                        <a:spcAft>
                          <a:spcPts val="0"/>
                        </a:spcAft>
                      </a:pPr>
                      <a:r>
                        <a:rPr lang="en-GB" sz="1100">
                          <a:solidFill>
                            <a:srgbClr val="000000"/>
                          </a:solidFill>
                          <a:latin typeface="Arial" pitchFamily="34"/>
                          <a:cs typeface="Arial" pitchFamily="34"/>
                        </a:rPr>
                        <a:t>Section A: Modern prose or drama</a:t>
                      </a:r>
                      <a:endParaRPr lang="en-GB" sz="1100">
                        <a:latin typeface="Arial" pitchFamily="34"/>
                        <a:cs typeface="Arial" pitchFamily="34"/>
                      </a:endParaRPr>
                    </a:p>
                    <a:p>
                      <a:pPr lvl="0">
                        <a:spcAft>
                          <a:spcPts val="0"/>
                        </a:spcAft>
                      </a:pPr>
                      <a:r>
                        <a:rPr lang="en-GB" sz="1100">
                          <a:solidFill>
                            <a:srgbClr val="000000"/>
                          </a:solidFill>
                          <a:latin typeface="Arial" pitchFamily="34"/>
                          <a:cs typeface="Arial" pitchFamily="34"/>
                        </a:rPr>
                        <a:t>Part a)</a:t>
                      </a:r>
                      <a:endParaRPr lang="en-GB" sz="1100">
                        <a:solidFill>
                          <a:srgbClr val="000000"/>
                        </a:solidFill>
                        <a:latin typeface="Arial" pitchFamily="34"/>
                        <a:ea typeface="Times New Roman"/>
                        <a:cs typeface="Arial" pitchFamily="34"/>
                      </a:endParaRPr>
                    </a:p>
                  </a:txBody>
                  <a:tcPr marL="61264" marR="61264"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b="1">
                          <a:solidFill>
                            <a:srgbClr val="AC579C"/>
                          </a:solidFill>
                          <a:latin typeface="Arial" pitchFamily="34"/>
                          <a:cs typeface="Arial" pitchFamily="34"/>
                        </a:rPr>
                        <a:t>5</a:t>
                      </a:r>
                      <a:endParaRPr lang="en-GB" sz="1100" b="1">
                        <a:solidFill>
                          <a:srgbClr val="AC579C"/>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b="1">
                          <a:solidFill>
                            <a:srgbClr val="AC579C"/>
                          </a:solidFill>
                          <a:latin typeface="Arial" pitchFamily="34"/>
                          <a:cs typeface="Arial" pitchFamily="34"/>
                        </a:rPr>
                        <a:t>2.5</a:t>
                      </a:r>
                      <a:endParaRPr lang="en-GB" sz="1100" b="1">
                        <a:solidFill>
                          <a:srgbClr val="AC579C"/>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b="1">
                          <a:solidFill>
                            <a:srgbClr val="AC579C"/>
                          </a:solidFill>
                          <a:latin typeface="Arial" pitchFamily="34"/>
                          <a:cs typeface="Arial" pitchFamily="34"/>
                        </a:rPr>
                        <a:t>5</a:t>
                      </a:r>
                      <a:endParaRPr lang="en-GB" sz="1100" b="1">
                        <a:solidFill>
                          <a:srgbClr val="AC579C"/>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b="1">
                          <a:solidFill>
                            <a:srgbClr val="AC579C"/>
                          </a:solidFill>
                          <a:latin typeface="Arial" pitchFamily="34"/>
                          <a:cs typeface="Arial" pitchFamily="34"/>
                        </a:rPr>
                        <a:t> </a:t>
                      </a:r>
                      <a:endParaRPr lang="en-GB" sz="1100" b="1">
                        <a:solidFill>
                          <a:srgbClr val="AC579C"/>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b="1">
                          <a:solidFill>
                            <a:srgbClr val="AC579C"/>
                          </a:solidFill>
                          <a:latin typeface="Arial" pitchFamily="34"/>
                          <a:cs typeface="Arial" pitchFamily="34"/>
                        </a:rPr>
                        <a:t>12.5</a:t>
                      </a:r>
                      <a:endParaRPr lang="en-GB" sz="1100" b="1">
                        <a:solidFill>
                          <a:srgbClr val="AC579C"/>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extLst>
                  <a:ext uri="{0D108BD9-81ED-4DB2-BD59-A6C34878D82A}">
                    <a16:rowId xmlns:a16="http://schemas.microsoft.com/office/drawing/2014/main" val="2279941232"/>
                  </a:ext>
                </a:extLst>
              </a:tr>
              <a:tr h="502901">
                <a:tc>
                  <a:txBody>
                    <a:bodyPr/>
                    <a:lstStyle/>
                    <a:p>
                      <a:pPr lvl="0">
                        <a:spcAft>
                          <a:spcPts val="0"/>
                        </a:spcAft>
                      </a:pPr>
                      <a:r>
                        <a:rPr lang="en-GB" sz="1100">
                          <a:solidFill>
                            <a:srgbClr val="000000"/>
                          </a:solidFill>
                          <a:latin typeface="Arial" pitchFamily="34"/>
                          <a:cs typeface="Arial" pitchFamily="34"/>
                        </a:rPr>
                        <a:t>Section A: Modern prose or drama</a:t>
                      </a:r>
                      <a:endParaRPr lang="en-GB" sz="1100">
                        <a:latin typeface="Arial" pitchFamily="34"/>
                        <a:cs typeface="Arial" pitchFamily="34"/>
                      </a:endParaRPr>
                    </a:p>
                    <a:p>
                      <a:pPr lvl="0">
                        <a:spcAft>
                          <a:spcPts val="0"/>
                        </a:spcAft>
                      </a:pPr>
                      <a:r>
                        <a:rPr lang="en-GB" sz="1100">
                          <a:solidFill>
                            <a:srgbClr val="000000"/>
                          </a:solidFill>
                          <a:latin typeface="Arial" pitchFamily="34"/>
                          <a:cs typeface="Arial" pitchFamily="34"/>
                        </a:rPr>
                        <a:t>Part b)</a:t>
                      </a:r>
                      <a:endParaRPr lang="en-GB" sz="1100">
                        <a:solidFill>
                          <a:srgbClr val="000000"/>
                        </a:solidFill>
                        <a:latin typeface="Arial" pitchFamily="34"/>
                        <a:ea typeface="Times New Roman"/>
                        <a:cs typeface="Arial" pitchFamily="34"/>
                      </a:endParaRPr>
                    </a:p>
                  </a:txBody>
                  <a:tcPr marL="61264" marR="61264"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6.25</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6.25</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 </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 </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12.5</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extLst>
                  <a:ext uri="{0D108BD9-81ED-4DB2-BD59-A6C34878D82A}">
                    <a16:rowId xmlns:a16="http://schemas.microsoft.com/office/drawing/2014/main" val="3113961983"/>
                  </a:ext>
                </a:extLst>
              </a:tr>
              <a:tr h="170178">
                <a:tc>
                  <a:txBody>
                    <a:bodyPr/>
                    <a:lstStyle/>
                    <a:p>
                      <a:pPr lvl="0">
                        <a:spcAft>
                          <a:spcPts val="0"/>
                        </a:spcAft>
                      </a:pPr>
                      <a:r>
                        <a:rPr lang="en-US" sz="1100">
                          <a:solidFill>
                            <a:srgbClr val="000000"/>
                          </a:solidFill>
                          <a:latin typeface="Arial" pitchFamily="34"/>
                          <a:cs typeface="Arial" pitchFamily="34"/>
                        </a:rPr>
                        <a:t>Section B: 19</a:t>
                      </a:r>
                      <a:r>
                        <a:rPr lang="en-US" sz="1100" baseline="30000">
                          <a:solidFill>
                            <a:srgbClr val="000000"/>
                          </a:solidFill>
                          <a:latin typeface="Arial" pitchFamily="34"/>
                          <a:cs typeface="Arial" pitchFamily="34"/>
                        </a:rPr>
                        <a:t>th</a:t>
                      </a:r>
                      <a:r>
                        <a:rPr lang="en-US" sz="1100">
                          <a:solidFill>
                            <a:srgbClr val="000000"/>
                          </a:solidFill>
                          <a:latin typeface="Arial" pitchFamily="34"/>
                          <a:cs typeface="Arial" pitchFamily="34"/>
                        </a:rPr>
                        <a:t> century prose</a:t>
                      </a:r>
                      <a:endParaRPr lang="en-GB" sz="1100">
                        <a:solidFill>
                          <a:srgbClr val="000000"/>
                        </a:solidFill>
                        <a:latin typeface="Arial" pitchFamily="34"/>
                        <a:ea typeface="Times New Roman"/>
                        <a:cs typeface="Arial" pitchFamily="34"/>
                      </a:endParaRPr>
                    </a:p>
                  </a:txBody>
                  <a:tcPr marL="61264" marR="61264"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8.75</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8.75</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5</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2.5</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25</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extLst>
                  <a:ext uri="{0D108BD9-81ED-4DB2-BD59-A6C34878D82A}">
                    <a16:rowId xmlns:a16="http://schemas.microsoft.com/office/drawing/2014/main" val="3741039931"/>
                  </a:ext>
                </a:extLst>
              </a:tr>
              <a:tr h="167636">
                <a:tc>
                  <a:txBody>
                    <a:bodyPr/>
                    <a:lstStyle/>
                    <a:p>
                      <a:pPr lvl="0">
                        <a:spcAft>
                          <a:spcPts val="0"/>
                        </a:spcAft>
                      </a:pPr>
                      <a:r>
                        <a:rPr lang="en-US" sz="1100">
                          <a:solidFill>
                            <a:srgbClr val="000000"/>
                          </a:solidFill>
                          <a:latin typeface="Arial" pitchFamily="34"/>
                          <a:cs typeface="Arial" pitchFamily="34"/>
                        </a:rPr>
                        <a:t>Total </a:t>
                      </a:r>
                      <a:endParaRPr lang="en-GB" sz="1100">
                        <a:solidFill>
                          <a:srgbClr val="000000"/>
                        </a:solidFill>
                        <a:latin typeface="Arial" pitchFamily="34"/>
                        <a:ea typeface="Times New Roman"/>
                        <a:cs typeface="Arial" pitchFamily="34"/>
                      </a:endParaRPr>
                    </a:p>
                  </a:txBody>
                  <a:tcPr marL="61264" marR="61264" marT="0" marB="0">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20</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17.5</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10</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2.5</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tc>
                  <a:txBody>
                    <a:bodyPr/>
                    <a:lstStyle/>
                    <a:p>
                      <a:pPr lvl="0" algn="ctr">
                        <a:spcAft>
                          <a:spcPts val="0"/>
                        </a:spcAft>
                      </a:pPr>
                      <a:r>
                        <a:rPr lang="en-US" sz="1100">
                          <a:solidFill>
                            <a:srgbClr val="000000"/>
                          </a:solidFill>
                          <a:latin typeface="Arial" pitchFamily="34"/>
                          <a:cs typeface="Arial" pitchFamily="34"/>
                        </a:rPr>
                        <a:t>50</a:t>
                      </a:r>
                      <a:endParaRPr lang="en-GB" sz="1100">
                        <a:solidFill>
                          <a:srgbClr val="000000"/>
                        </a:solidFill>
                        <a:latin typeface="Arial" pitchFamily="34"/>
                        <a:ea typeface="Times New Roman"/>
                        <a:cs typeface="Arial" pitchFamily="34"/>
                      </a:endParaRPr>
                    </a:p>
                  </a:txBody>
                  <a:tcPr marL="61264" marR="61264" marT="0" marB="0" anchor="ctr">
                    <a:lnL w="6345" cap="flat" cmpd="sng" algn="ctr">
                      <a:solidFill>
                        <a:srgbClr val="647E1B"/>
                      </a:solidFill>
                      <a:prstDash val="solid"/>
                      <a:round/>
                      <a:headEnd type="none" w="med" len="med"/>
                      <a:tailEnd type="none" w="med" len="med"/>
                    </a:lnL>
                    <a:lnR w="6345" cap="flat" cmpd="sng" algn="ctr">
                      <a:solidFill>
                        <a:srgbClr val="647E1B"/>
                      </a:solidFill>
                      <a:prstDash val="solid"/>
                      <a:round/>
                      <a:headEnd type="none" w="med" len="med"/>
                      <a:tailEnd type="none" w="med" len="med"/>
                    </a:lnR>
                    <a:lnT w="6345" cap="flat" cmpd="sng" algn="ctr">
                      <a:solidFill>
                        <a:srgbClr val="647E1B"/>
                      </a:solidFill>
                      <a:prstDash val="solid"/>
                      <a:round/>
                      <a:headEnd type="none" w="med" len="med"/>
                      <a:tailEnd type="none" w="med" len="med"/>
                    </a:lnT>
                    <a:lnB w="6345" cap="flat" cmpd="sng" algn="ctr">
                      <a:solidFill>
                        <a:srgbClr val="647E1B"/>
                      </a:solidFill>
                      <a:prstDash val="solid"/>
                      <a:round/>
                      <a:headEnd type="none" w="med" len="med"/>
                      <a:tailEnd type="none" w="med" len="med"/>
                    </a:lnB>
                  </a:tcPr>
                </a:tc>
                <a:extLst>
                  <a:ext uri="{0D108BD9-81ED-4DB2-BD59-A6C34878D82A}">
                    <a16:rowId xmlns:a16="http://schemas.microsoft.com/office/drawing/2014/main" val="280392648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A02840-2F33-41FF-BECA-21D3D631D682}"/>
              </a:ext>
            </a:extLst>
          </p:cNvPr>
          <p:cNvSpPr txBox="1">
            <a:spLocks noGrp="1"/>
          </p:cNvSpPr>
          <p:nvPr>
            <p:ph type="title"/>
          </p:nvPr>
        </p:nvSpPr>
        <p:spPr>
          <a:xfrm>
            <a:off x="533396" y="170242"/>
            <a:ext cx="4248028" cy="246220"/>
          </a:xfrm>
          <a:prstGeom prst="rect">
            <a:avLst/>
          </a:prstGeom>
          <a:noFill/>
          <a:ln>
            <a:noFill/>
          </a:ln>
        </p:spPr>
        <p:txBody>
          <a:bodyPr vert="horz" wrap="square" lIns="91440" tIns="45720" rIns="91440" bIns="45720" anchor="t" anchorCtr="0" compatLnSpc="1">
            <a:noAutofit/>
          </a:bodyPr>
          <a:lstStyle/>
          <a:p>
            <a:pPr lvl="0">
              <a:lnSpc>
                <a:spcPct val="100000"/>
              </a:lnSpc>
              <a:spcBef>
                <a:spcPts val="400"/>
              </a:spcBef>
            </a:pPr>
            <a:r>
              <a:rPr lang="en-GB" sz="1800" b="1" kern="0" spc="-45">
                <a:solidFill>
                  <a:srgbClr val="FFFFFF"/>
                </a:solidFill>
                <a:latin typeface="Arial"/>
                <a:cs typeface="Arial"/>
              </a:rPr>
              <a:t>Paper 1, Section A</a:t>
            </a:r>
          </a:p>
        </p:txBody>
      </p:sp>
      <p:sp>
        <p:nvSpPr>
          <p:cNvPr id="3" name="Text Placeholder 2">
            <a:extLst>
              <a:ext uri="{FF2B5EF4-FFF2-40B4-BE49-F238E27FC236}">
                <a16:creationId xmlns:a16="http://schemas.microsoft.com/office/drawing/2014/main" id="{EF523F59-7D21-4B1F-855C-05E60BE2F669}"/>
              </a:ext>
            </a:extLst>
          </p:cNvPr>
          <p:cNvSpPr txBox="1">
            <a:spLocks noGrp="1"/>
          </p:cNvSpPr>
          <p:nvPr>
            <p:ph type="body" sz="quarter" idx="4294967295"/>
          </p:nvPr>
        </p:nvSpPr>
        <p:spPr>
          <a:xfrm>
            <a:off x="533396" y="1066803"/>
            <a:ext cx="8031166" cy="3906453"/>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400"/>
              </a:spcBef>
              <a:buNone/>
            </a:pPr>
            <a:r>
              <a:rPr lang="en-GB" sz="1600" b="1" kern="0" spc="-15">
                <a:solidFill>
                  <a:srgbClr val="647E1B"/>
                </a:solidFill>
                <a:latin typeface="Arial" pitchFamily="34"/>
                <a:cs typeface="Arial" pitchFamily="34"/>
              </a:rPr>
              <a:t>Section A: Modern prose or drama</a:t>
            </a:r>
          </a:p>
          <a:p>
            <a:pPr marL="0" lvl="0" indent="0">
              <a:lnSpc>
                <a:spcPct val="100000"/>
              </a:lnSpc>
              <a:spcBef>
                <a:spcPts val="300"/>
              </a:spcBef>
              <a:buNone/>
            </a:pPr>
            <a:endParaRPr lang="en-GB" sz="1200" kern="0" spc="-15">
              <a:solidFill>
                <a:srgbClr val="000000"/>
              </a:solidFill>
              <a:latin typeface="Arial" pitchFamily="34"/>
              <a:cs typeface="Arial" pitchFamily="34"/>
            </a:endParaRPr>
          </a:p>
          <a:p>
            <a:pPr marL="0" lvl="0" indent="0">
              <a:lnSpc>
                <a:spcPct val="100000"/>
              </a:lnSpc>
              <a:spcBef>
                <a:spcPts val="300"/>
              </a:spcBef>
              <a:buNone/>
            </a:pPr>
            <a:r>
              <a:rPr lang="en-GB" sz="1200" kern="0" spc="-15">
                <a:solidFill>
                  <a:srgbClr val="000000"/>
                </a:solidFill>
                <a:latin typeface="Arial" pitchFamily="34"/>
                <a:cs typeface="Arial" pitchFamily="34"/>
              </a:rPr>
              <a:t>Students study </a:t>
            </a:r>
            <a:r>
              <a:rPr lang="en-GB" sz="1200" b="1" kern="0" spc="-15">
                <a:solidFill>
                  <a:srgbClr val="000000"/>
                </a:solidFill>
                <a:latin typeface="Arial" pitchFamily="34"/>
                <a:cs typeface="Arial" pitchFamily="34"/>
              </a:rPr>
              <a:t>one text </a:t>
            </a:r>
            <a:r>
              <a:rPr lang="en-GB" sz="1200" kern="0" spc="-15">
                <a:solidFill>
                  <a:srgbClr val="000000"/>
                </a:solidFill>
                <a:latin typeface="Arial" pitchFamily="34"/>
                <a:cs typeface="Arial" pitchFamily="34"/>
              </a:rPr>
              <a:t>from set text list:</a:t>
            </a:r>
          </a:p>
          <a:p>
            <a:pPr marL="0" lvl="0" indent="0">
              <a:lnSpc>
                <a:spcPct val="100000"/>
              </a:lnSpc>
              <a:spcBef>
                <a:spcPts val="300"/>
              </a:spcBef>
              <a:buNone/>
            </a:pPr>
            <a:endParaRPr lang="en-GB" sz="1200" kern="0" spc="-15">
              <a:solidFill>
                <a:srgbClr val="000000"/>
              </a:solidFill>
              <a:latin typeface="Arial" pitchFamily="34"/>
              <a:cs typeface="Arial" pitchFamily="34"/>
            </a:endParaRPr>
          </a:p>
          <a:p>
            <a:pPr marL="0" lvl="0" indent="0">
              <a:lnSpc>
                <a:spcPct val="107000"/>
              </a:lnSpc>
              <a:spcBef>
                <a:spcPts val="300"/>
              </a:spcBef>
              <a:buNone/>
            </a:pPr>
            <a:r>
              <a:rPr lang="en-GB" sz="1200" i="1" kern="0" spc="-15">
                <a:solidFill>
                  <a:srgbClr val="000000"/>
                </a:solidFill>
                <a:latin typeface="Arial" pitchFamily="34"/>
                <a:cs typeface="Arial" pitchFamily="34"/>
              </a:rPr>
              <a:t>Anita and Me </a:t>
            </a:r>
            <a:r>
              <a:rPr lang="en-GB" sz="1200" kern="0" spc="-15">
                <a:solidFill>
                  <a:srgbClr val="000000"/>
                </a:solidFill>
                <a:latin typeface="Arial" pitchFamily="34"/>
                <a:cs typeface="Arial" pitchFamily="34"/>
              </a:rPr>
              <a:t>– Meera Syal </a:t>
            </a:r>
          </a:p>
          <a:p>
            <a:pPr marL="0" lvl="0" indent="0">
              <a:lnSpc>
                <a:spcPct val="107000"/>
              </a:lnSpc>
              <a:spcBef>
                <a:spcPts val="300"/>
              </a:spcBef>
              <a:buNone/>
            </a:pPr>
            <a:r>
              <a:rPr lang="en-GB" sz="1200" i="1" kern="0" spc="-15">
                <a:solidFill>
                  <a:srgbClr val="000000"/>
                </a:solidFill>
                <a:latin typeface="Arial" pitchFamily="34"/>
                <a:cs typeface="Arial" pitchFamily="34"/>
              </a:rPr>
              <a:t>Never Let Me Go </a:t>
            </a:r>
            <a:r>
              <a:rPr lang="en-GB" sz="1200" kern="0" spc="-15">
                <a:solidFill>
                  <a:srgbClr val="000000"/>
                </a:solidFill>
                <a:latin typeface="Arial" pitchFamily="34"/>
                <a:cs typeface="Arial" pitchFamily="34"/>
              </a:rPr>
              <a:t>– Kazuo Ishiguro </a:t>
            </a:r>
          </a:p>
          <a:p>
            <a:pPr marL="0" lvl="0" indent="0">
              <a:lnSpc>
                <a:spcPct val="107000"/>
              </a:lnSpc>
              <a:spcBef>
                <a:spcPts val="300"/>
              </a:spcBef>
              <a:buNone/>
            </a:pPr>
            <a:r>
              <a:rPr lang="en-GB" sz="1200" i="1" kern="0" spc="-15">
                <a:solidFill>
                  <a:srgbClr val="000000"/>
                </a:solidFill>
                <a:latin typeface="Arial" pitchFamily="34"/>
                <a:cs typeface="Arial" pitchFamily="34"/>
              </a:rPr>
              <a:t>Animal Farm </a:t>
            </a:r>
            <a:r>
              <a:rPr lang="en-GB" sz="1200" kern="0" spc="-15">
                <a:solidFill>
                  <a:srgbClr val="000000"/>
                </a:solidFill>
                <a:latin typeface="Arial" pitchFamily="34"/>
                <a:cs typeface="Arial" pitchFamily="34"/>
              </a:rPr>
              <a:t>– George Orwell </a:t>
            </a:r>
          </a:p>
          <a:p>
            <a:pPr marL="0" lvl="0" indent="0">
              <a:lnSpc>
                <a:spcPct val="107000"/>
              </a:lnSpc>
              <a:spcBef>
                <a:spcPts val="300"/>
              </a:spcBef>
              <a:buNone/>
            </a:pPr>
            <a:r>
              <a:rPr lang="en-GB" sz="1200" i="1" kern="0" spc="-15">
                <a:solidFill>
                  <a:srgbClr val="000000"/>
                </a:solidFill>
                <a:latin typeface="Arial" pitchFamily="34"/>
                <a:cs typeface="Arial" pitchFamily="34"/>
              </a:rPr>
              <a:t>An Inspector Calls </a:t>
            </a:r>
            <a:r>
              <a:rPr lang="en-GB" sz="1200" kern="0" spc="-15">
                <a:solidFill>
                  <a:srgbClr val="000000"/>
                </a:solidFill>
                <a:latin typeface="Arial" pitchFamily="34"/>
                <a:cs typeface="Arial" pitchFamily="34"/>
              </a:rPr>
              <a:t>– J. B. Priestley </a:t>
            </a:r>
          </a:p>
          <a:p>
            <a:pPr marL="0" lvl="0" indent="0">
              <a:lnSpc>
                <a:spcPct val="107000"/>
              </a:lnSpc>
              <a:spcBef>
                <a:spcPts val="300"/>
              </a:spcBef>
              <a:buNone/>
            </a:pPr>
            <a:r>
              <a:rPr lang="en-GB" sz="1200" i="1" kern="0" spc="-15">
                <a:solidFill>
                  <a:srgbClr val="AE20AE"/>
                </a:solidFill>
                <a:latin typeface="Arial" pitchFamily="34"/>
                <a:cs typeface="Arial" pitchFamily="34"/>
              </a:rPr>
              <a:t>Leave Taking </a:t>
            </a:r>
            <a:r>
              <a:rPr lang="en-GB" sz="1200" kern="0" spc="-15">
                <a:solidFill>
                  <a:srgbClr val="AE20AE"/>
                </a:solidFill>
                <a:latin typeface="Arial" pitchFamily="34"/>
                <a:cs typeface="Arial" pitchFamily="34"/>
              </a:rPr>
              <a:t>– Winsome Pinnock</a:t>
            </a:r>
          </a:p>
          <a:p>
            <a:pPr marL="0" lvl="0" indent="0">
              <a:lnSpc>
                <a:spcPct val="107000"/>
              </a:lnSpc>
              <a:spcBef>
                <a:spcPts val="300"/>
              </a:spcBef>
              <a:buNone/>
            </a:pPr>
            <a:r>
              <a:rPr lang="en-GB" sz="1200" i="1" kern="0" spc="-15">
                <a:solidFill>
                  <a:srgbClr val="000000"/>
                </a:solidFill>
                <a:latin typeface="Arial" pitchFamily="34"/>
                <a:cs typeface="Arial" pitchFamily="34"/>
              </a:rPr>
              <a:t>DNA</a:t>
            </a:r>
            <a:r>
              <a:rPr lang="en-GB" sz="1200" kern="0" spc="-15">
                <a:solidFill>
                  <a:srgbClr val="000000"/>
                </a:solidFill>
                <a:latin typeface="Arial" pitchFamily="34"/>
                <a:cs typeface="Arial" pitchFamily="34"/>
              </a:rPr>
              <a:t> – Dennis Kelly</a:t>
            </a:r>
          </a:p>
          <a:p>
            <a:pPr marL="0" lvl="0" indent="0" algn="ctr">
              <a:lnSpc>
                <a:spcPct val="100000"/>
              </a:lnSpc>
              <a:spcBef>
                <a:spcPts val="300"/>
              </a:spcBef>
              <a:buNone/>
            </a:pPr>
            <a:endParaRPr lang="en-GB" sz="1200" kern="0" spc="-15">
              <a:solidFill>
                <a:srgbClr val="000000"/>
              </a:solidFill>
              <a:latin typeface="Arial" pitchFamily="34"/>
              <a:cs typeface="Arial" pitchFamily="34"/>
            </a:endParaRPr>
          </a:p>
          <a:p>
            <a:pPr marL="0" lvl="0" indent="0">
              <a:lnSpc>
                <a:spcPct val="100000"/>
              </a:lnSpc>
              <a:spcBef>
                <a:spcPts val="300"/>
              </a:spcBef>
              <a:buNone/>
            </a:pPr>
            <a:r>
              <a:rPr lang="en-GB" sz="1200" kern="0" spc="-15">
                <a:solidFill>
                  <a:srgbClr val="000000"/>
                </a:solidFill>
                <a:latin typeface="Arial" pitchFamily="34"/>
                <a:cs typeface="Arial" pitchFamily="34"/>
              </a:rPr>
              <a:t>Students respond to a </a:t>
            </a:r>
            <a:r>
              <a:rPr lang="en-GB" sz="1200" b="1" kern="0" spc="-15">
                <a:solidFill>
                  <a:srgbClr val="000000"/>
                </a:solidFill>
                <a:latin typeface="Arial" pitchFamily="34"/>
                <a:cs typeface="Arial" pitchFamily="34"/>
              </a:rPr>
              <a:t>two-part question</a:t>
            </a:r>
            <a:r>
              <a:rPr lang="en-GB" sz="1200" kern="0" spc="-15">
                <a:solidFill>
                  <a:srgbClr val="000000"/>
                </a:solidFill>
                <a:latin typeface="Arial" pitchFamily="34"/>
                <a:cs typeface="Arial" pitchFamily="34"/>
              </a:rPr>
              <a:t>:</a:t>
            </a:r>
          </a:p>
          <a:p>
            <a:pPr marL="0" lvl="0" indent="0">
              <a:lnSpc>
                <a:spcPct val="100000"/>
              </a:lnSpc>
              <a:spcBef>
                <a:spcPts val="300"/>
              </a:spcBef>
              <a:buNone/>
            </a:pPr>
            <a:endParaRPr lang="en-GB" sz="1200" kern="0" spc="-15">
              <a:solidFill>
                <a:srgbClr val="000000"/>
              </a:solidFill>
              <a:latin typeface="Arial" pitchFamily="34"/>
              <a:cs typeface="Arial" pitchFamily="34"/>
            </a:endParaRPr>
          </a:p>
          <a:p>
            <a:pPr marL="0" lvl="0" indent="0">
              <a:lnSpc>
                <a:spcPct val="100000"/>
              </a:lnSpc>
              <a:spcBef>
                <a:spcPts val="300"/>
              </a:spcBef>
              <a:buNone/>
            </a:pPr>
            <a:r>
              <a:rPr lang="en-US" sz="1200" b="1" kern="0" spc="-15">
                <a:solidFill>
                  <a:srgbClr val="000000"/>
                </a:solidFill>
                <a:latin typeface="Arial" pitchFamily="34"/>
                <a:cs typeface="Arial" pitchFamily="34"/>
              </a:rPr>
              <a:t>Part a) </a:t>
            </a:r>
            <a:r>
              <a:rPr lang="en-US" sz="1200" kern="0" spc="-15">
                <a:solidFill>
                  <a:srgbClr val="000000"/>
                </a:solidFill>
                <a:latin typeface="Arial" pitchFamily="34"/>
                <a:cs typeface="Arial" pitchFamily="34"/>
              </a:rPr>
              <a:t>comparison of extract from set text with thematically linked modern, same-genre unseen extract</a:t>
            </a:r>
          </a:p>
          <a:p>
            <a:pPr marL="0" lvl="0" indent="0" algn="ctr">
              <a:lnSpc>
                <a:spcPct val="100000"/>
              </a:lnSpc>
              <a:spcBef>
                <a:spcPts val="300"/>
              </a:spcBef>
              <a:buNone/>
            </a:pPr>
            <a:r>
              <a:rPr lang="en-US" sz="1200" b="1" kern="0" spc="-15">
                <a:solidFill>
                  <a:srgbClr val="000000"/>
                </a:solidFill>
                <a:latin typeface="Arial" pitchFamily="34"/>
                <a:cs typeface="Arial" pitchFamily="34"/>
              </a:rPr>
              <a:t>AND</a:t>
            </a:r>
          </a:p>
          <a:p>
            <a:pPr marL="0" lvl="0" indent="0">
              <a:lnSpc>
                <a:spcPct val="100000"/>
              </a:lnSpc>
              <a:spcBef>
                <a:spcPts val="300"/>
              </a:spcBef>
              <a:buNone/>
            </a:pPr>
            <a:r>
              <a:rPr lang="en-US" sz="1200" b="1" kern="0" spc="-15">
                <a:solidFill>
                  <a:srgbClr val="000000"/>
                </a:solidFill>
                <a:latin typeface="Arial" pitchFamily="34"/>
                <a:cs typeface="Arial" pitchFamily="34"/>
              </a:rPr>
              <a:t>Part b) </a:t>
            </a:r>
            <a:r>
              <a:rPr lang="en-US" sz="1200" kern="0" spc="-15">
                <a:solidFill>
                  <a:srgbClr val="000000"/>
                </a:solidFill>
                <a:latin typeface="Arial" pitchFamily="34"/>
                <a:cs typeface="Arial" pitchFamily="34"/>
              </a:rPr>
              <a:t>related question on set text (ranging across the whole text)</a:t>
            </a:r>
            <a:endParaRPr lang="en-GB" sz="1200" kern="0" spc="-15">
              <a:solidFill>
                <a:srgbClr val="000000"/>
              </a:solidFill>
              <a:latin typeface="Arial" pitchFamily="34"/>
              <a:cs typeface="Arial" pitchFamily="34"/>
            </a:endParaRPr>
          </a:p>
          <a:p>
            <a:pPr marL="0" lvl="0" indent="0">
              <a:lnSpc>
                <a:spcPct val="100000"/>
              </a:lnSpc>
              <a:spcBef>
                <a:spcPts val="300"/>
              </a:spcBef>
              <a:buNone/>
            </a:pPr>
            <a:endParaRPr lang="en-GB" sz="1400" kern="0" spc="-15">
              <a:solidFill>
                <a:srgbClr val="000000"/>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65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C88F4-1039-4DE3-B413-72C298C44BB4}"/>
              </a:ext>
            </a:extLst>
          </p:cNvPr>
          <p:cNvSpPr txBox="1">
            <a:spLocks noGrp="1"/>
          </p:cNvSpPr>
          <p:nvPr>
            <p:ph type="body" sz="quarter" idx="4294967295"/>
          </p:nvPr>
        </p:nvSpPr>
        <p:spPr>
          <a:xfrm>
            <a:off x="533396" y="899998"/>
            <a:ext cx="8031166" cy="215441"/>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300"/>
              </a:spcBef>
              <a:buNone/>
            </a:pPr>
            <a:r>
              <a:rPr lang="en-GB" sz="1200" b="1" i="1" kern="0" spc="-15">
                <a:solidFill>
                  <a:srgbClr val="000000"/>
                </a:solidFill>
                <a:latin typeface="Arial" pitchFamily="34"/>
                <a:cs typeface="Arial"/>
              </a:rPr>
              <a:t>Leave Taking </a:t>
            </a:r>
            <a:r>
              <a:rPr lang="en-GB" sz="1200" b="1" kern="0" spc="-15">
                <a:solidFill>
                  <a:srgbClr val="000000"/>
                </a:solidFill>
                <a:latin typeface="Arial" pitchFamily="34"/>
                <a:cs typeface="Arial"/>
              </a:rPr>
              <a:t>by Winsome Pinnock and </a:t>
            </a:r>
            <a:r>
              <a:rPr lang="en-GB" sz="1200" b="1" i="1" kern="0" spc="-15">
                <a:solidFill>
                  <a:srgbClr val="000000"/>
                </a:solidFill>
                <a:latin typeface="Arial" pitchFamily="34"/>
                <a:cs typeface="Arial"/>
              </a:rPr>
              <a:t>I Wanna Be Yours </a:t>
            </a:r>
            <a:r>
              <a:rPr lang="en-GB" sz="1200" b="1" kern="0" spc="-15">
                <a:solidFill>
                  <a:srgbClr val="000000"/>
                </a:solidFill>
                <a:latin typeface="Arial" pitchFamily="34"/>
                <a:cs typeface="Arial"/>
              </a:rPr>
              <a:t>by Zia Ahmed </a:t>
            </a:r>
          </a:p>
          <a:p>
            <a:pPr marL="0" lvl="0" indent="0">
              <a:lnSpc>
                <a:spcPct val="100000"/>
              </a:lnSpc>
              <a:spcBef>
                <a:spcPts val="300"/>
              </a:spcBef>
              <a:buNone/>
            </a:pPr>
            <a:endParaRPr lang="en-GB" sz="1200" kern="0" spc="-15">
              <a:solidFill>
                <a:srgbClr val="000000"/>
              </a:solidFill>
              <a:latin typeface="Arial" pitchFamily="34"/>
              <a:cs typeface="Arial"/>
            </a:endParaRPr>
          </a:p>
          <a:p>
            <a:pPr marL="0" lvl="0" indent="0">
              <a:lnSpc>
                <a:spcPct val="100000"/>
              </a:lnSpc>
              <a:spcBef>
                <a:spcPts val="300"/>
              </a:spcBef>
              <a:buNone/>
            </a:pPr>
            <a:r>
              <a:rPr lang="en-GB" sz="1200" b="1" kern="0" spc="-15">
                <a:solidFill>
                  <a:srgbClr val="000000"/>
                </a:solidFill>
                <a:latin typeface="Arial" pitchFamily="34"/>
                <a:cs typeface="Arial"/>
              </a:rPr>
              <a:t>Read the two extracts below and then answer both part a) and part b).</a:t>
            </a:r>
          </a:p>
          <a:p>
            <a:pPr marL="0" lvl="0" indent="0">
              <a:lnSpc>
                <a:spcPct val="100000"/>
              </a:lnSpc>
              <a:spcBef>
                <a:spcPts val="300"/>
              </a:spcBef>
              <a:buNone/>
            </a:pPr>
            <a:r>
              <a:rPr lang="en-GB" sz="1200" b="1" kern="0" spc="-15">
                <a:solidFill>
                  <a:srgbClr val="000000"/>
                </a:solidFill>
                <a:latin typeface="Arial" pitchFamily="34"/>
                <a:cs typeface="Arial"/>
              </a:rPr>
              <a:t> </a:t>
            </a:r>
            <a:endParaRPr lang="en-GB" sz="1200" kern="0" spc="-15">
              <a:solidFill>
                <a:srgbClr val="000000"/>
              </a:solidFill>
              <a:latin typeface="Arial" pitchFamily="34"/>
              <a:cs typeface="Arial"/>
            </a:endParaRPr>
          </a:p>
          <a:p>
            <a:pPr marL="0" lvl="0" indent="0">
              <a:lnSpc>
                <a:spcPct val="100000"/>
              </a:lnSpc>
              <a:spcBef>
                <a:spcPts val="300"/>
              </a:spcBef>
              <a:buNone/>
            </a:pPr>
            <a:r>
              <a:rPr lang="en-GB" sz="1200" kern="0" spc="-15">
                <a:solidFill>
                  <a:srgbClr val="000000"/>
                </a:solidFill>
                <a:latin typeface="Arial" pitchFamily="34"/>
                <a:cs typeface="Arial"/>
              </a:rPr>
              <a:t>You are advised to spend about 45 minutes on part a) and 30 minutes on part b). </a:t>
            </a:r>
          </a:p>
          <a:p>
            <a:pPr marL="0" lvl="0" indent="0">
              <a:lnSpc>
                <a:spcPct val="100000"/>
              </a:lnSpc>
              <a:spcBef>
                <a:spcPts val="300"/>
              </a:spcBef>
              <a:buNone/>
            </a:pPr>
            <a:r>
              <a:rPr lang="en-GB" sz="1200" kern="0" spc="-15">
                <a:solidFill>
                  <a:srgbClr val="000000"/>
                </a:solidFill>
                <a:latin typeface="Arial" pitchFamily="34"/>
                <a:cs typeface="Arial"/>
              </a:rPr>
              <a:t>For part a) you should focus only on the extracts here rather than referring to the rest of your studied text. </a:t>
            </a:r>
          </a:p>
          <a:p>
            <a:pPr marL="0" lvl="0" indent="0">
              <a:lnSpc>
                <a:spcPct val="100000"/>
              </a:lnSpc>
              <a:spcBef>
                <a:spcPts val="300"/>
              </a:spcBef>
              <a:buNone/>
            </a:pPr>
            <a:endParaRPr lang="en-GB" sz="1200" kern="0" spc="-15">
              <a:solidFill>
                <a:srgbClr val="000000"/>
              </a:solidFill>
              <a:latin typeface="Arial" pitchFamily="34"/>
              <a:cs typeface="Arial"/>
            </a:endParaRPr>
          </a:p>
          <a:p>
            <a:pPr marL="0" lvl="0" indent="0">
              <a:lnSpc>
                <a:spcPct val="100000"/>
              </a:lnSpc>
              <a:spcBef>
                <a:spcPts val="300"/>
              </a:spcBef>
              <a:buNone/>
            </a:pPr>
            <a:r>
              <a:rPr lang="en-GB" sz="1200" b="1" kern="0" spc="-15">
                <a:solidFill>
                  <a:srgbClr val="000000"/>
                </a:solidFill>
                <a:latin typeface="Arial" pitchFamily="34"/>
                <a:cs typeface="Arial"/>
              </a:rPr>
              <a:t>a) </a:t>
            </a:r>
            <a:r>
              <a:rPr lang="en-GB" sz="1200" kern="0" spc="-15">
                <a:solidFill>
                  <a:srgbClr val="000000"/>
                </a:solidFill>
                <a:latin typeface="Arial" pitchFamily="34"/>
                <a:cs typeface="Arial"/>
              </a:rPr>
              <a:t>Compare how both extracts present people as outsiders. You should consider: </a:t>
            </a:r>
          </a:p>
          <a:p>
            <a:pPr marL="857250" lvl="2" indent="-171450">
              <a:lnSpc>
                <a:spcPct val="100000"/>
              </a:lnSpc>
              <a:spcBef>
                <a:spcPts val="300"/>
              </a:spcBef>
              <a:buSzPct val="100000"/>
              <a:buFont typeface="Arial" pitchFamily="34"/>
            </a:pPr>
            <a:r>
              <a:rPr lang="en-GB" sz="1200" kern="0">
                <a:solidFill>
                  <a:srgbClr val="000000"/>
                </a:solidFill>
                <a:latin typeface="Arial" pitchFamily="34"/>
                <a:ea typeface="MS PGothic" pitchFamily="34"/>
              </a:rPr>
              <a:t>the situations and experiences faced by the characters </a:t>
            </a:r>
          </a:p>
          <a:p>
            <a:pPr marL="857250" lvl="2" indent="-171450">
              <a:lnSpc>
                <a:spcPct val="100000"/>
              </a:lnSpc>
              <a:spcBef>
                <a:spcPts val="300"/>
              </a:spcBef>
              <a:buSzPct val="100000"/>
              <a:buFont typeface="Arial" pitchFamily="34"/>
            </a:pPr>
            <a:r>
              <a:rPr lang="en-GB" sz="1200" kern="0">
                <a:solidFill>
                  <a:srgbClr val="000000"/>
                </a:solidFill>
                <a:latin typeface="Arial" pitchFamily="34"/>
                <a:ea typeface="MS PGothic" pitchFamily="34"/>
              </a:rPr>
              <a:t>how the characters react to these situations and experiences </a:t>
            </a:r>
          </a:p>
          <a:p>
            <a:pPr marL="857250" lvl="2" indent="-171450">
              <a:lnSpc>
                <a:spcPct val="100000"/>
              </a:lnSpc>
              <a:spcBef>
                <a:spcPts val="300"/>
              </a:spcBef>
              <a:buSzPct val="100000"/>
              <a:buFont typeface="Arial" pitchFamily="34"/>
            </a:pPr>
            <a:r>
              <a:rPr lang="en-GB" sz="1200" kern="0">
                <a:solidFill>
                  <a:srgbClr val="000000"/>
                </a:solidFill>
                <a:latin typeface="Arial" pitchFamily="34"/>
                <a:ea typeface="MS PGothic" pitchFamily="34"/>
              </a:rPr>
              <a:t>how the writers’ use of language and techniques creates effects. 		</a:t>
            </a:r>
            <a:r>
              <a:rPr lang="en-GB" sz="1200" b="1" kern="0">
                <a:solidFill>
                  <a:srgbClr val="000000"/>
                </a:solidFill>
                <a:latin typeface="Arial" pitchFamily="34"/>
                <a:ea typeface="MS PGothic" pitchFamily="34"/>
              </a:rPr>
              <a:t>[20] </a:t>
            </a:r>
          </a:p>
          <a:p>
            <a:pPr marL="0" lvl="0" indent="0">
              <a:lnSpc>
                <a:spcPct val="100000"/>
              </a:lnSpc>
              <a:spcBef>
                <a:spcPts val="300"/>
              </a:spcBef>
              <a:buNone/>
            </a:pPr>
            <a:endParaRPr lang="en-GB" sz="1200" b="1" kern="0" spc="-15">
              <a:solidFill>
                <a:srgbClr val="000000"/>
              </a:solidFill>
              <a:latin typeface="Arial" pitchFamily="34"/>
              <a:cs typeface="Arial"/>
            </a:endParaRPr>
          </a:p>
          <a:p>
            <a:pPr marL="0" lvl="0" indent="0">
              <a:lnSpc>
                <a:spcPct val="100000"/>
              </a:lnSpc>
              <a:spcBef>
                <a:spcPts val="300"/>
              </a:spcBef>
              <a:buNone/>
            </a:pPr>
            <a:r>
              <a:rPr lang="en-GB" sz="1200" b="1" kern="0" spc="-15">
                <a:solidFill>
                  <a:srgbClr val="000000"/>
                </a:solidFill>
                <a:latin typeface="Arial" pitchFamily="34"/>
                <a:cs typeface="Arial"/>
              </a:rPr>
              <a:t>AND </a:t>
            </a:r>
          </a:p>
          <a:p>
            <a:pPr marL="0" lvl="0" indent="0">
              <a:lnSpc>
                <a:spcPct val="100000"/>
              </a:lnSpc>
              <a:spcBef>
                <a:spcPts val="300"/>
              </a:spcBef>
              <a:buNone/>
            </a:pPr>
            <a:endParaRPr lang="en-GB" sz="1200" b="1" kern="0" spc="-15">
              <a:solidFill>
                <a:srgbClr val="000000"/>
              </a:solidFill>
              <a:latin typeface="Arial" pitchFamily="34"/>
              <a:cs typeface="Arial"/>
            </a:endParaRPr>
          </a:p>
          <a:p>
            <a:pPr marL="0" lvl="0" indent="0">
              <a:lnSpc>
                <a:spcPct val="100000"/>
              </a:lnSpc>
              <a:spcBef>
                <a:spcPts val="300"/>
              </a:spcBef>
              <a:buNone/>
            </a:pPr>
            <a:endParaRPr lang="en-GB" sz="1200" b="1" kern="0" spc="-15">
              <a:solidFill>
                <a:srgbClr val="000000"/>
              </a:solidFill>
              <a:latin typeface="Arial" pitchFamily="34"/>
              <a:cs typeface="Arial"/>
            </a:endParaRPr>
          </a:p>
          <a:p>
            <a:pPr marL="0" lvl="0" indent="0">
              <a:lnSpc>
                <a:spcPct val="100000"/>
              </a:lnSpc>
              <a:spcBef>
                <a:spcPts val="300"/>
              </a:spcBef>
              <a:buNone/>
            </a:pPr>
            <a:r>
              <a:rPr lang="en-GB" sz="1200" b="1" kern="0" spc="-15">
                <a:solidFill>
                  <a:srgbClr val="000000"/>
                </a:solidFill>
                <a:latin typeface="Arial" pitchFamily="34"/>
                <a:cs typeface="Arial"/>
              </a:rPr>
              <a:t>b) </a:t>
            </a:r>
            <a:r>
              <a:rPr lang="en-GB" sz="1200" kern="0" spc="-15">
                <a:solidFill>
                  <a:srgbClr val="000000"/>
                </a:solidFill>
                <a:latin typeface="Arial" pitchFamily="34"/>
                <a:cs typeface="Arial"/>
              </a:rPr>
              <a:t>Choose another moment in </a:t>
            </a:r>
            <a:r>
              <a:rPr lang="en-GB" sz="1200" i="1" kern="0" spc="-15">
                <a:solidFill>
                  <a:srgbClr val="000000"/>
                </a:solidFill>
                <a:latin typeface="Arial" pitchFamily="34"/>
                <a:cs typeface="Arial"/>
              </a:rPr>
              <a:t>Leave Taking </a:t>
            </a:r>
            <a:r>
              <a:rPr lang="en-GB" sz="1200" kern="0" spc="-15">
                <a:solidFill>
                  <a:srgbClr val="000000"/>
                </a:solidFill>
                <a:latin typeface="Arial" pitchFamily="34"/>
                <a:cs typeface="Arial"/>
              </a:rPr>
              <a:t>when a character feels like they don’t belong.	</a:t>
            </a:r>
            <a:r>
              <a:rPr lang="en-GB" sz="1200" b="1" kern="0" spc="-15">
                <a:solidFill>
                  <a:srgbClr val="000000"/>
                </a:solidFill>
                <a:latin typeface="Arial" pitchFamily="34"/>
                <a:cs typeface="Arial"/>
              </a:rPr>
              <a:t>[20]</a:t>
            </a:r>
            <a:r>
              <a:rPr lang="en-GB" sz="1200" kern="0" spc="-15">
                <a:solidFill>
                  <a:srgbClr val="000000"/>
                </a:solidFill>
                <a:latin typeface="Arial" pitchFamily="34"/>
                <a:cs typeface="Arial"/>
              </a:rPr>
              <a:t>	</a:t>
            </a:r>
          </a:p>
          <a:p>
            <a:pPr marL="0" lvl="0" indent="0">
              <a:lnSpc>
                <a:spcPct val="100000"/>
              </a:lnSpc>
              <a:spcBef>
                <a:spcPts val="300"/>
              </a:spcBef>
              <a:buNone/>
            </a:pPr>
            <a:r>
              <a:rPr lang="en-GB" sz="1200" kern="0" spc="-15">
                <a:solidFill>
                  <a:srgbClr val="000000"/>
                </a:solidFill>
                <a:latin typeface="Arial" pitchFamily="34"/>
                <a:cs typeface="Arial"/>
              </a:rPr>
              <a:t>	</a:t>
            </a:r>
          </a:p>
          <a:p>
            <a:pPr marL="0" lvl="0" indent="0">
              <a:lnSpc>
                <a:spcPct val="100000"/>
              </a:lnSpc>
              <a:spcBef>
                <a:spcPts val="300"/>
              </a:spcBef>
              <a:buNone/>
            </a:pPr>
            <a:endParaRPr lang="en-GB" sz="1400" kern="0" spc="-15">
              <a:solidFill>
                <a:srgbClr val="000000"/>
              </a:solidFill>
              <a:latin typeface="Arial"/>
              <a:cs typeface="Arial"/>
            </a:endParaRPr>
          </a:p>
        </p:txBody>
      </p:sp>
      <p:sp>
        <p:nvSpPr>
          <p:cNvPr id="3" name="Text Placeholder 2">
            <a:extLst>
              <a:ext uri="{FF2B5EF4-FFF2-40B4-BE49-F238E27FC236}">
                <a16:creationId xmlns:a16="http://schemas.microsoft.com/office/drawing/2014/main" id="{269838CD-D7B4-40EC-89D7-7FC63AB96C2E}"/>
              </a:ext>
            </a:extLst>
          </p:cNvPr>
          <p:cNvSpPr txBox="1">
            <a:spLocks noGrp="1"/>
          </p:cNvSpPr>
          <p:nvPr>
            <p:ph type="title"/>
          </p:nvPr>
        </p:nvSpPr>
        <p:spPr>
          <a:xfrm>
            <a:off x="539998" y="215999"/>
            <a:ext cx="4248028" cy="246220"/>
          </a:xfrm>
          <a:prstGeom prst="rect">
            <a:avLst/>
          </a:prstGeom>
          <a:noFill/>
          <a:ln>
            <a:noFill/>
          </a:ln>
        </p:spPr>
        <p:txBody>
          <a:bodyPr vert="horz" wrap="square" lIns="91440" tIns="45720" rIns="91440" bIns="45720" anchor="t" anchorCtr="0" compatLnSpc="1">
            <a:noAutofit/>
          </a:bodyPr>
          <a:lstStyle/>
          <a:p>
            <a:pPr lvl="0">
              <a:lnSpc>
                <a:spcPct val="100000"/>
              </a:lnSpc>
              <a:spcBef>
                <a:spcPts val="400"/>
              </a:spcBef>
            </a:pPr>
            <a:r>
              <a:rPr lang="en-GB" sz="1800" b="1" i="1" kern="0" spc="-45">
                <a:solidFill>
                  <a:srgbClr val="FFFFFF"/>
                </a:solidFill>
                <a:latin typeface="Arial"/>
                <a:cs typeface="Arial"/>
              </a:rPr>
              <a:t>Leave Taking </a:t>
            </a:r>
            <a:r>
              <a:rPr lang="en-GB" sz="1800" b="1" kern="0" spc="-45">
                <a:solidFill>
                  <a:srgbClr val="FFFFFF"/>
                </a:solidFill>
                <a:latin typeface="Arial"/>
                <a:cs typeface="Arial"/>
              </a:rPr>
              <a:t>sample question</a:t>
            </a:r>
            <a:endParaRPr lang="en-GB" sz="1800" b="1" i="1" kern="0" spc="-45">
              <a:solidFill>
                <a:srgbClr val="FFFFFF"/>
              </a:solidFill>
              <a:latin typeface="Arial"/>
              <a:cs typeface="Arial"/>
            </a:endParaRPr>
          </a:p>
        </p:txBody>
      </p:sp>
      <p:sp>
        <p:nvSpPr>
          <p:cNvPr id="4" name="TextBox 6">
            <a:extLst>
              <a:ext uri="{FF2B5EF4-FFF2-40B4-BE49-F238E27FC236}">
                <a16:creationId xmlns:a16="http://schemas.microsoft.com/office/drawing/2014/main" id="{43D14757-14E0-41DB-9977-61DBF9566BA6}"/>
              </a:ext>
            </a:extLst>
          </p:cNvPr>
          <p:cNvSpPr txBox="1"/>
          <p:nvPr/>
        </p:nvSpPr>
        <p:spPr>
          <a:xfrm>
            <a:off x="7783409" y="2715768"/>
            <a:ext cx="792089" cy="646334"/>
          </a:xfrm>
          <a:prstGeom prst="rect">
            <a:avLst/>
          </a:prstGeom>
          <a:solidFill>
            <a:srgbClr val="FFFFFF"/>
          </a:solidFill>
          <a:ln w="25402" cap="flat">
            <a:solidFill>
              <a:srgbClr val="AC579C"/>
            </a:solidFill>
            <a:prstDash val="solid"/>
            <a:miter/>
          </a:ln>
        </p:spPr>
        <p:txBody>
          <a:bodyPr vert="horz" wrap="square" lIns="91440" tIns="45720" rIns="91440" bIns="45720" anchor="t" anchorCtr="1" compatLnSpc="1">
            <a:spAutoFit/>
          </a:bodyPr>
          <a:lstStyle/>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rial"/>
              </a:rPr>
              <a:t>AO1</a:t>
            </a: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a:rPr>
              <a:t>AO2</a:t>
            </a: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rial"/>
              </a:rPr>
              <a:t>AO3</a:t>
            </a:r>
          </a:p>
        </p:txBody>
      </p:sp>
      <p:sp>
        <p:nvSpPr>
          <p:cNvPr id="5" name="TextBox 7">
            <a:extLst>
              <a:ext uri="{FF2B5EF4-FFF2-40B4-BE49-F238E27FC236}">
                <a16:creationId xmlns:a16="http://schemas.microsoft.com/office/drawing/2014/main" id="{DBAED515-8AC0-4C7C-A458-57F843015FFB}"/>
              </a:ext>
            </a:extLst>
          </p:cNvPr>
          <p:cNvSpPr txBox="1"/>
          <p:nvPr/>
        </p:nvSpPr>
        <p:spPr>
          <a:xfrm>
            <a:off x="7772473" y="4083920"/>
            <a:ext cx="792089" cy="461662"/>
          </a:xfrm>
          <a:prstGeom prst="rect">
            <a:avLst/>
          </a:prstGeom>
          <a:solidFill>
            <a:srgbClr val="FFFFFF"/>
          </a:solidFill>
          <a:ln w="25402" cap="flat">
            <a:solidFill>
              <a:srgbClr val="AC579C"/>
            </a:solidFill>
            <a:prstDash val="solid"/>
            <a:miter/>
          </a:ln>
        </p:spPr>
        <p:txBody>
          <a:bodyPr vert="horz" wrap="square" lIns="91440" tIns="45720" rIns="91440" bIns="45720" anchor="t" anchorCtr="1" compatLnSpc="1">
            <a:spAutoFit/>
          </a:bodyPr>
          <a:lstStyle/>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a:rPr>
              <a:t>AO1</a:t>
            </a: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a:rPr>
              <a:t>AO2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65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A79B5D-DD11-43C2-AE1E-B36C212349EA}"/>
              </a:ext>
            </a:extLst>
          </p:cNvPr>
          <p:cNvSpPr txBox="1">
            <a:spLocks noGrp="1"/>
          </p:cNvSpPr>
          <p:nvPr>
            <p:ph type="body" sz="quarter" idx="4294967295"/>
          </p:nvPr>
        </p:nvSpPr>
        <p:spPr>
          <a:xfrm>
            <a:off x="539998" y="899998"/>
            <a:ext cx="8031166" cy="215441"/>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300"/>
              </a:spcBef>
              <a:buNone/>
            </a:pPr>
            <a:endParaRPr lang="en-GB" sz="1200" kern="0" spc="-15">
              <a:solidFill>
                <a:srgbClr val="000000"/>
              </a:solidFill>
              <a:latin typeface="Arial" pitchFamily="34"/>
              <a:cs typeface="Arial"/>
            </a:endParaRPr>
          </a:p>
          <a:p>
            <a:pPr marL="0" lvl="0" indent="0">
              <a:lnSpc>
                <a:spcPct val="100000"/>
              </a:lnSpc>
              <a:spcBef>
                <a:spcPts val="300"/>
              </a:spcBef>
              <a:buNone/>
            </a:pPr>
            <a:endParaRPr lang="en-GB" sz="1200" kern="0" spc="-15">
              <a:solidFill>
                <a:srgbClr val="000000"/>
              </a:solidFill>
              <a:latin typeface="Arial" pitchFamily="34"/>
              <a:cs typeface="Arial"/>
            </a:endParaRPr>
          </a:p>
          <a:p>
            <a:pPr marL="0" lvl="0" indent="0">
              <a:lnSpc>
                <a:spcPct val="100000"/>
              </a:lnSpc>
              <a:spcBef>
                <a:spcPts val="300"/>
              </a:spcBef>
              <a:buNone/>
            </a:pPr>
            <a:endParaRPr lang="en-GB" sz="1200" kern="0" spc="-15">
              <a:solidFill>
                <a:srgbClr val="000000"/>
              </a:solidFill>
              <a:latin typeface="Arial" pitchFamily="34"/>
              <a:cs typeface="Arial"/>
            </a:endParaRPr>
          </a:p>
          <a:p>
            <a:pPr marL="0" lvl="0" indent="0">
              <a:lnSpc>
                <a:spcPct val="100000"/>
              </a:lnSpc>
              <a:spcBef>
                <a:spcPts val="300"/>
              </a:spcBef>
              <a:buNone/>
            </a:pPr>
            <a:endParaRPr lang="en-GB" sz="1100" kern="0" spc="-15">
              <a:solidFill>
                <a:srgbClr val="000000"/>
              </a:solidFill>
              <a:latin typeface="Arial" pitchFamily="34"/>
              <a:cs typeface="Arial"/>
            </a:endParaRPr>
          </a:p>
          <a:p>
            <a:pPr marL="0" lvl="0" indent="0">
              <a:lnSpc>
                <a:spcPct val="100000"/>
              </a:lnSpc>
              <a:spcBef>
                <a:spcPts val="300"/>
              </a:spcBef>
              <a:buNone/>
            </a:pPr>
            <a:r>
              <a:rPr lang="en-GB" sz="1100" kern="0" spc="-15">
                <a:solidFill>
                  <a:srgbClr val="000000"/>
                </a:solidFill>
                <a:latin typeface="Arial" pitchFamily="34"/>
                <a:cs typeface="Arial"/>
              </a:rPr>
              <a:t>	For part a) you should </a:t>
            </a:r>
            <a:r>
              <a:rPr lang="en-GB" sz="1100" b="1" kern="0" spc="-15">
                <a:solidFill>
                  <a:srgbClr val="AC579C"/>
                </a:solidFill>
                <a:latin typeface="Arial" pitchFamily="34"/>
                <a:cs typeface="Arial"/>
              </a:rPr>
              <a:t>focus only on the extracts </a:t>
            </a:r>
            <a:r>
              <a:rPr lang="en-GB" sz="1100" kern="0" spc="-15">
                <a:solidFill>
                  <a:srgbClr val="000000"/>
                </a:solidFill>
                <a:latin typeface="Arial" pitchFamily="34"/>
                <a:cs typeface="Arial"/>
              </a:rPr>
              <a:t>here rather than referring to the rest of your studied text. </a:t>
            </a:r>
          </a:p>
          <a:p>
            <a:pPr marL="0" lvl="0" indent="0">
              <a:lnSpc>
                <a:spcPct val="100000"/>
              </a:lnSpc>
              <a:spcBef>
                <a:spcPts val="300"/>
              </a:spcBef>
              <a:buNone/>
            </a:pPr>
            <a:endParaRPr lang="en-GB" sz="1100" kern="0" spc="-15">
              <a:solidFill>
                <a:srgbClr val="000000"/>
              </a:solidFill>
              <a:latin typeface="Arial" pitchFamily="34"/>
              <a:cs typeface="Arial"/>
            </a:endParaRPr>
          </a:p>
          <a:p>
            <a:pPr marL="1257300" lvl="3">
              <a:lnSpc>
                <a:spcPct val="100000"/>
              </a:lnSpc>
              <a:spcBef>
                <a:spcPts val="300"/>
              </a:spcBef>
              <a:buSzPct val="100000"/>
              <a:buFont typeface="Arial" pitchFamily="34"/>
              <a:buAutoNum type="alphaLcParenR"/>
            </a:pPr>
            <a:r>
              <a:rPr lang="en-GB" sz="1100" b="1" kern="0">
                <a:solidFill>
                  <a:srgbClr val="AC579C"/>
                </a:solidFill>
                <a:latin typeface="Arial" pitchFamily="34"/>
                <a:ea typeface="MS PGothic" pitchFamily="34"/>
              </a:rPr>
              <a:t>Compare</a:t>
            </a:r>
            <a:r>
              <a:rPr lang="en-GB" sz="1100" kern="0">
                <a:solidFill>
                  <a:srgbClr val="000000"/>
                </a:solidFill>
                <a:latin typeface="Arial" pitchFamily="34"/>
                <a:ea typeface="MS PGothic" pitchFamily="34"/>
              </a:rPr>
              <a:t> how both extracts </a:t>
            </a:r>
            <a:r>
              <a:rPr lang="en-GB" sz="1100" b="1" kern="0">
                <a:solidFill>
                  <a:srgbClr val="AC579C"/>
                </a:solidFill>
                <a:latin typeface="Arial" pitchFamily="34"/>
                <a:ea typeface="MS PGothic" pitchFamily="34"/>
              </a:rPr>
              <a:t>present people as outsiders</a:t>
            </a:r>
            <a:r>
              <a:rPr lang="en-GB" sz="1100" kern="0">
                <a:solidFill>
                  <a:srgbClr val="000000"/>
                </a:solidFill>
                <a:latin typeface="Arial" pitchFamily="34"/>
                <a:ea typeface="MS PGothic" pitchFamily="34"/>
              </a:rPr>
              <a:t>. You should consider: </a:t>
            </a:r>
          </a:p>
          <a:p>
            <a:pPr lvl="0">
              <a:lnSpc>
                <a:spcPct val="100000"/>
              </a:lnSpc>
              <a:spcBef>
                <a:spcPts val="300"/>
              </a:spcBef>
              <a:buSzPct val="100000"/>
              <a:buFont typeface="Arial" pitchFamily="34"/>
              <a:buAutoNum type="alphaLcParenR"/>
            </a:pPr>
            <a:endParaRPr lang="en-GB" sz="1100" kern="0" spc="-15">
              <a:solidFill>
                <a:srgbClr val="000000"/>
              </a:solidFill>
              <a:latin typeface="Arial" pitchFamily="34"/>
              <a:cs typeface="Arial"/>
            </a:endParaRPr>
          </a:p>
          <a:p>
            <a:pPr marL="1543050" lvl="4" indent="-171450">
              <a:lnSpc>
                <a:spcPct val="100000"/>
              </a:lnSpc>
              <a:spcBef>
                <a:spcPts val="300"/>
              </a:spcBef>
              <a:buSzPct val="100000"/>
              <a:buFont typeface="Arial" pitchFamily="34"/>
            </a:pPr>
            <a:r>
              <a:rPr lang="en-GB" sz="1100" b="1" kern="0">
                <a:solidFill>
                  <a:srgbClr val="AC579C"/>
                </a:solidFill>
                <a:latin typeface="Arial" pitchFamily="34"/>
                <a:ea typeface="MS PGothic" pitchFamily="34"/>
              </a:rPr>
              <a:t>the situations and experiences </a:t>
            </a:r>
            <a:r>
              <a:rPr lang="en-GB" sz="1100" kern="0">
                <a:solidFill>
                  <a:srgbClr val="000000"/>
                </a:solidFill>
                <a:latin typeface="Arial" pitchFamily="34"/>
                <a:ea typeface="MS PGothic" pitchFamily="34"/>
              </a:rPr>
              <a:t>faced by the characters </a:t>
            </a:r>
          </a:p>
          <a:p>
            <a:pPr marL="857250" lvl="2" indent="-171450">
              <a:lnSpc>
                <a:spcPct val="100000"/>
              </a:lnSpc>
              <a:spcBef>
                <a:spcPts val="300"/>
              </a:spcBef>
              <a:buSzPct val="100000"/>
              <a:buFont typeface="Arial" pitchFamily="34"/>
            </a:pPr>
            <a:endParaRPr lang="en-GB" sz="1100" kern="0">
              <a:solidFill>
                <a:srgbClr val="000000"/>
              </a:solidFill>
              <a:latin typeface="Arial" pitchFamily="34"/>
              <a:ea typeface="MS PGothic" pitchFamily="34"/>
            </a:endParaRPr>
          </a:p>
          <a:p>
            <a:pPr marL="1543050" lvl="4" indent="-171450">
              <a:lnSpc>
                <a:spcPct val="100000"/>
              </a:lnSpc>
              <a:spcBef>
                <a:spcPts val="300"/>
              </a:spcBef>
              <a:buSzPct val="100000"/>
              <a:buFont typeface="Arial" pitchFamily="34"/>
            </a:pPr>
            <a:r>
              <a:rPr lang="en-GB" sz="1100" b="1" kern="0">
                <a:solidFill>
                  <a:srgbClr val="AC579C"/>
                </a:solidFill>
                <a:latin typeface="Arial" pitchFamily="34"/>
                <a:ea typeface="MS PGothic" pitchFamily="34"/>
              </a:rPr>
              <a:t>how the characters react </a:t>
            </a:r>
            <a:r>
              <a:rPr lang="en-GB" sz="1100" kern="0">
                <a:solidFill>
                  <a:srgbClr val="000000"/>
                </a:solidFill>
                <a:latin typeface="Arial" pitchFamily="34"/>
                <a:ea typeface="MS PGothic" pitchFamily="34"/>
              </a:rPr>
              <a:t>to these situations and experiences </a:t>
            </a:r>
          </a:p>
          <a:p>
            <a:pPr marL="857250" lvl="2" indent="-171450">
              <a:lnSpc>
                <a:spcPct val="100000"/>
              </a:lnSpc>
              <a:spcBef>
                <a:spcPts val="300"/>
              </a:spcBef>
              <a:buSzPct val="100000"/>
              <a:buFont typeface="Arial" pitchFamily="34"/>
            </a:pPr>
            <a:endParaRPr lang="en-GB" sz="1100" kern="0">
              <a:solidFill>
                <a:srgbClr val="000000"/>
              </a:solidFill>
              <a:latin typeface="Arial" pitchFamily="34"/>
              <a:ea typeface="MS PGothic" pitchFamily="34"/>
            </a:endParaRPr>
          </a:p>
          <a:p>
            <a:pPr marL="1543050" lvl="4" indent="-171450">
              <a:lnSpc>
                <a:spcPct val="100000"/>
              </a:lnSpc>
              <a:spcBef>
                <a:spcPts val="300"/>
              </a:spcBef>
              <a:buSzPct val="100000"/>
              <a:buFont typeface="Arial" pitchFamily="34"/>
            </a:pPr>
            <a:r>
              <a:rPr lang="en-GB" sz="1100" kern="0">
                <a:solidFill>
                  <a:srgbClr val="000000"/>
                </a:solidFill>
                <a:latin typeface="Arial" pitchFamily="34"/>
                <a:ea typeface="MS PGothic" pitchFamily="34"/>
              </a:rPr>
              <a:t>how the writers’ </a:t>
            </a:r>
            <a:r>
              <a:rPr lang="en-GB" sz="1100" b="1" kern="0">
                <a:solidFill>
                  <a:srgbClr val="AC579C"/>
                </a:solidFill>
                <a:latin typeface="Arial" pitchFamily="34"/>
                <a:ea typeface="MS PGothic" pitchFamily="34"/>
              </a:rPr>
              <a:t>use of language and techniques </a:t>
            </a:r>
            <a:r>
              <a:rPr lang="en-GB" sz="1100" kern="0">
                <a:solidFill>
                  <a:srgbClr val="000000"/>
                </a:solidFill>
                <a:latin typeface="Arial" pitchFamily="34"/>
                <a:ea typeface="MS PGothic" pitchFamily="34"/>
              </a:rPr>
              <a:t>creates effects. 		</a:t>
            </a:r>
            <a:r>
              <a:rPr lang="en-GB" sz="1100" b="1" kern="0">
                <a:solidFill>
                  <a:srgbClr val="000000"/>
                </a:solidFill>
                <a:latin typeface="Arial" pitchFamily="34"/>
                <a:ea typeface="MS PGothic" pitchFamily="34"/>
              </a:rPr>
              <a:t>[20] </a:t>
            </a:r>
          </a:p>
          <a:p>
            <a:pPr marL="0" lvl="0" indent="0">
              <a:lnSpc>
                <a:spcPct val="100000"/>
              </a:lnSpc>
              <a:spcBef>
                <a:spcPts val="300"/>
              </a:spcBef>
              <a:buNone/>
            </a:pPr>
            <a:endParaRPr lang="en-GB" sz="1200" b="1" kern="0" spc="-15">
              <a:solidFill>
                <a:srgbClr val="000000"/>
              </a:solidFill>
              <a:latin typeface="Arial" pitchFamily="34"/>
              <a:cs typeface="Arial"/>
            </a:endParaRPr>
          </a:p>
          <a:p>
            <a:pPr marL="0" lvl="0" indent="0">
              <a:lnSpc>
                <a:spcPct val="100000"/>
              </a:lnSpc>
              <a:spcBef>
                <a:spcPts val="300"/>
              </a:spcBef>
              <a:buNone/>
            </a:pPr>
            <a:r>
              <a:rPr lang="en-GB" sz="1200" kern="0" spc="-15">
                <a:solidFill>
                  <a:srgbClr val="000000"/>
                </a:solidFill>
                <a:latin typeface="Arial" pitchFamily="34"/>
                <a:cs typeface="Arial"/>
              </a:rPr>
              <a:t>	</a:t>
            </a:r>
          </a:p>
          <a:p>
            <a:pPr marL="0" lvl="0" indent="0">
              <a:lnSpc>
                <a:spcPct val="100000"/>
              </a:lnSpc>
              <a:spcBef>
                <a:spcPts val="300"/>
              </a:spcBef>
              <a:buNone/>
            </a:pPr>
            <a:r>
              <a:rPr lang="en-GB" sz="1200" kern="0" spc="-15">
                <a:solidFill>
                  <a:srgbClr val="000000"/>
                </a:solidFill>
                <a:latin typeface="Arial" pitchFamily="34"/>
                <a:cs typeface="Arial"/>
              </a:rPr>
              <a:t>	</a:t>
            </a:r>
          </a:p>
          <a:p>
            <a:pPr marL="0" lvl="0" indent="0">
              <a:lnSpc>
                <a:spcPct val="100000"/>
              </a:lnSpc>
              <a:spcBef>
                <a:spcPts val="300"/>
              </a:spcBef>
              <a:buNone/>
            </a:pPr>
            <a:endParaRPr lang="en-GB" sz="1400" kern="0" spc="-15">
              <a:solidFill>
                <a:srgbClr val="000000"/>
              </a:solidFill>
              <a:latin typeface="Arial"/>
              <a:cs typeface="Arial"/>
            </a:endParaRPr>
          </a:p>
        </p:txBody>
      </p:sp>
      <p:sp>
        <p:nvSpPr>
          <p:cNvPr id="3" name="Text Placeholder 2">
            <a:extLst>
              <a:ext uri="{FF2B5EF4-FFF2-40B4-BE49-F238E27FC236}">
                <a16:creationId xmlns:a16="http://schemas.microsoft.com/office/drawing/2014/main" id="{FD6515CB-4190-445A-BB5C-6ADEF3DAA721}"/>
              </a:ext>
            </a:extLst>
          </p:cNvPr>
          <p:cNvSpPr txBox="1">
            <a:spLocks noGrp="1"/>
          </p:cNvSpPr>
          <p:nvPr>
            <p:ph type="title"/>
          </p:nvPr>
        </p:nvSpPr>
        <p:spPr>
          <a:xfrm>
            <a:off x="539998" y="215999"/>
            <a:ext cx="4248028" cy="246220"/>
          </a:xfrm>
          <a:prstGeom prst="rect">
            <a:avLst/>
          </a:prstGeom>
          <a:noFill/>
          <a:ln>
            <a:noFill/>
          </a:ln>
        </p:spPr>
        <p:txBody>
          <a:bodyPr vert="horz" wrap="square" lIns="91440" tIns="45720" rIns="91440" bIns="45720" anchor="t" anchorCtr="0" compatLnSpc="1">
            <a:noAutofit/>
          </a:bodyPr>
          <a:lstStyle/>
          <a:p>
            <a:pPr lvl="0">
              <a:lnSpc>
                <a:spcPct val="100000"/>
              </a:lnSpc>
              <a:spcBef>
                <a:spcPts val="400"/>
              </a:spcBef>
            </a:pPr>
            <a:r>
              <a:rPr lang="en-GB" sz="1800" b="1" kern="0" spc="-45">
                <a:solidFill>
                  <a:srgbClr val="FFFFFF"/>
                </a:solidFill>
                <a:latin typeface="Arial"/>
                <a:cs typeface="Arial"/>
              </a:rPr>
              <a:t>The part a question</a:t>
            </a:r>
          </a:p>
        </p:txBody>
      </p:sp>
      <p:sp>
        <p:nvSpPr>
          <p:cNvPr id="4" name="TextBox 6">
            <a:extLst>
              <a:ext uri="{FF2B5EF4-FFF2-40B4-BE49-F238E27FC236}">
                <a16:creationId xmlns:a16="http://schemas.microsoft.com/office/drawing/2014/main" id="{83092858-4D02-49D8-AE00-5E597497A3AD}"/>
              </a:ext>
            </a:extLst>
          </p:cNvPr>
          <p:cNvSpPr txBox="1"/>
          <p:nvPr/>
        </p:nvSpPr>
        <p:spPr>
          <a:xfrm>
            <a:off x="7753938" y="2571749"/>
            <a:ext cx="648071" cy="600166"/>
          </a:xfrm>
          <a:prstGeom prst="rect">
            <a:avLst/>
          </a:prstGeom>
          <a:solidFill>
            <a:srgbClr val="FFFFFF"/>
          </a:solidFill>
          <a:ln w="25402" cap="flat">
            <a:solidFill>
              <a:srgbClr val="AC579C"/>
            </a:solidFill>
            <a:prstDash val="solid"/>
            <a:miter/>
          </a:ln>
        </p:spPr>
        <p:txBody>
          <a:bodyPr vert="horz" wrap="square" lIns="91440" tIns="45720" rIns="91440" bIns="45720" anchor="t" anchorCtr="1" compatLnSpc="1">
            <a:spAutoFit/>
          </a:bodyPr>
          <a:lstStyle/>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000000"/>
                </a:solidFill>
                <a:uFillTx/>
                <a:latin typeface="Arial"/>
              </a:rPr>
              <a:t>AO1</a:t>
            </a: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rial"/>
              </a:rPr>
              <a:t>AO2</a:t>
            </a: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000000"/>
                </a:solidFill>
                <a:uFillTx/>
                <a:latin typeface="Arial"/>
              </a:rPr>
              <a:t>AO3</a:t>
            </a:r>
          </a:p>
        </p:txBody>
      </p:sp>
      <p:sp>
        <p:nvSpPr>
          <p:cNvPr id="5" name="TextBox 8">
            <a:extLst>
              <a:ext uri="{FF2B5EF4-FFF2-40B4-BE49-F238E27FC236}">
                <a16:creationId xmlns:a16="http://schemas.microsoft.com/office/drawing/2014/main" id="{27B54037-57BC-4D13-8146-A3270F3B8EA9}"/>
              </a:ext>
            </a:extLst>
          </p:cNvPr>
          <p:cNvSpPr txBox="1"/>
          <p:nvPr/>
        </p:nvSpPr>
        <p:spPr>
          <a:xfrm>
            <a:off x="5220519" y="304915"/>
            <a:ext cx="2088233" cy="1246491"/>
          </a:xfrm>
          <a:prstGeom prst="rect">
            <a:avLst/>
          </a:prstGeom>
          <a:solidFill>
            <a:srgbClr val="FFFFFF"/>
          </a:solidFill>
          <a:ln w="25402" cap="flat">
            <a:solidFill>
              <a:srgbClr val="F3C433"/>
            </a:solidFill>
            <a:prstDash val="solid"/>
            <a:miter/>
          </a:ln>
        </p:spPr>
        <p:txBody>
          <a:bodyPr vert="horz" wrap="square" lIns="0" tIns="0" rIns="0" bIns="0" anchor="t" anchorCtr="1" compatLnSpc="1">
            <a:spAutoFit/>
          </a:bodyPr>
          <a:lstStyle/>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0000"/>
                </a:solidFill>
                <a:uFillTx/>
                <a:latin typeface="Arial"/>
              </a:rPr>
              <a:t>Compare a short extract from </a:t>
            </a:r>
            <a:r>
              <a:rPr lang="en-US" sz="900" b="0" i="1" u="none" strike="noStrike" kern="1200" cap="none" spc="0" baseline="0">
                <a:solidFill>
                  <a:srgbClr val="000000"/>
                </a:solidFill>
                <a:uFillTx/>
                <a:latin typeface="Arial"/>
              </a:rPr>
              <a:t>Leave Taking</a:t>
            </a:r>
            <a:r>
              <a:rPr lang="en-US" sz="900" b="0" i="0" u="none" strike="noStrike" kern="1200" cap="none" spc="0" baseline="0">
                <a:solidFill>
                  <a:srgbClr val="000000"/>
                </a:solidFill>
                <a:uFillTx/>
                <a:latin typeface="Arial"/>
              </a:rPr>
              <a:t> with a short extract from an unseen text. Students do not refer to the wider text in this part.</a:t>
            </a:r>
          </a:p>
          <a:p>
            <a:pPr marL="285750" marR="0" lvl="0" indent="-285750" algn="ctr"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Arial"/>
            </a:endParaRP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0000"/>
                </a:solidFill>
                <a:uFillTx/>
                <a:latin typeface="Arial"/>
              </a:rPr>
              <a:t>A short introduction will put both extracts in context to enable students to develop ideas about the relevant contexts for AO3</a:t>
            </a:r>
            <a:r>
              <a:rPr lang="en-GB" sz="900" b="0" i="0" u="none" strike="noStrike" kern="1200" cap="none" spc="0" baseline="0">
                <a:solidFill>
                  <a:srgbClr val="1D1D1B"/>
                </a:solidFill>
                <a:uFillTx/>
                <a:latin typeface="Arial"/>
              </a:rPr>
              <a:t>.</a:t>
            </a:r>
            <a:endParaRPr lang="en-US" sz="900" b="0" i="0" u="none" strike="noStrike" kern="1200" cap="none" spc="0" baseline="0">
              <a:solidFill>
                <a:srgbClr val="000000"/>
              </a:solidFill>
              <a:uFillTx/>
              <a:latin typeface="Arial"/>
            </a:endParaRPr>
          </a:p>
        </p:txBody>
      </p:sp>
      <p:sp>
        <p:nvSpPr>
          <p:cNvPr id="6" name="TextBox 9">
            <a:extLst>
              <a:ext uri="{FF2B5EF4-FFF2-40B4-BE49-F238E27FC236}">
                <a16:creationId xmlns:a16="http://schemas.microsoft.com/office/drawing/2014/main" id="{FA05C0BB-F54E-4F78-8913-71E7DCEB0233}"/>
              </a:ext>
            </a:extLst>
          </p:cNvPr>
          <p:cNvSpPr txBox="1"/>
          <p:nvPr/>
        </p:nvSpPr>
        <p:spPr>
          <a:xfrm>
            <a:off x="6228179" y="4050289"/>
            <a:ext cx="1634618" cy="969492"/>
          </a:xfrm>
          <a:prstGeom prst="rect">
            <a:avLst/>
          </a:prstGeom>
          <a:solidFill>
            <a:srgbClr val="FFFFFF"/>
          </a:solidFill>
          <a:ln w="25402" cap="flat">
            <a:solidFill>
              <a:srgbClr val="F3C433"/>
            </a:solidFill>
            <a:prstDash val="solid"/>
            <a:miter/>
          </a:ln>
        </p:spPr>
        <p:txBody>
          <a:bodyPr vert="horz" wrap="square" lIns="0" tIns="0" rIns="0" bIns="0" anchor="t" anchorCtr="1" compatLnSpc="1">
            <a:spAutoFit/>
          </a:bodyPr>
          <a:lstStyle/>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000000"/>
                </a:solidFill>
                <a:uFillTx/>
                <a:latin typeface="Arial"/>
              </a:rPr>
              <a:t>AO2</a:t>
            </a:r>
            <a:r>
              <a:rPr lang="en-US" sz="900" b="0" i="0" u="none" strike="noStrike" kern="1200" cap="none" spc="0" baseline="0">
                <a:solidFill>
                  <a:srgbClr val="000000"/>
                </a:solidFill>
                <a:uFillTx/>
                <a:latin typeface="Arial"/>
              </a:rPr>
              <a:t> – support points by analysing the use and effects of language, form and structure.</a:t>
            </a: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Arial"/>
            </a:endParaRP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0000"/>
                </a:solidFill>
                <a:uFillTx/>
                <a:latin typeface="Arial"/>
              </a:rPr>
              <a:t>Aim to compare the use of language across the two extracts.</a:t>
            </a:r>
          </a:p>
        </p:txBody>
      </p:sp>
      <p:sp>
        <p:nvSpPr>
          <p:cNvPr id="7" name="TextBox 10">
            <a:extLst>
              <a:ext uri="{FF2B5EF4-FFF2-40B4-BE49-F238E27FC236}">
                <a16:creationId xmlns:a16="http://schemas.microsoft.com/office/drawing/2014/main" id="{725B090D-FF40-461C-86ED-97E67F964F9A}"/>
              </a:ext>
            </a:extLst>
          </p:cNvPr>
          <p:cNvSpPr txBox="1"/>
          <p:nvPr/>
        </p:nvSpPr>
        <p:spPr>
          <a:xfrm>
            <a:off x="107506" y="2560667"/>
            <a:ext cx="1476161" cy="1523490"/>
          </a:xfrm>
          <a:prstGeom prst="rect">
            <a:avLst/>
          </a:prstGeom>
          <a:solidFill>
            <a:srgbClr val="FFFFFF"/>
          </a:solidFill>
          <a:ln w="25402" cap="flat">
            <a:solidFill>
              <a:srgbClr val="F3C433"/>
            </a:solidFill>
            <a:prstDash val="solid"/>
            <a:miter/>
          </a:ln>
        </p:spPr>
        <p:txBody>
          <a:bodyPr vert="horz" wrap="square" lIns="0" tIns="0" rIns="0" bIns="0" anchor="t" anchorCtr="1" compatLnSpc="1">
            <a:spAutoFit/>
          </a:bodyPr>
          <a:lstStyle/>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000000"/>
                </a:solidFill>
                <a:uFillTx/>
                <a:latin typeface="Arial"/>
              </a:rPr>
              <a:t>AO3</a:t>
            </a:r>
            <a:r>
              <a:rPr lang="en-US" sz="900" b="0" i="0" u="none" strike="noStrike" kern="1200" cap="none" spc="0" baseline="0">
                <a:solidFill>
                  <a:srgbClr val="000000"/>
                </a:solidFill>
                <a:uFillTx/>
                <a:latin typeface="Arial"/>
              </a:rPr>
              <a:t> - </a:t>
            </a:r>
            <a:r>
              <a:rPr lang="en-GB" sz="900" b="0" i="0" u="none" strike="noStrike" kern="1200" cap="none" spc="0" baseline="0">
                <a:solidFill>
                  <a:srgbClr val="000000"/>
                </a:solidFill>
                <a:uFillTx/>
                <a:latin typeface="Arial"/>
              </a:rPr>
              <a:t>refer to contextual factors that are relevant to the extracts only. </a:t>
            </a: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900" b="0" i="0" u="none" strike="noStrike" kern="1200" cap="none" spc="0" baseline="0">
              <a:solidFill>
                <a:srgbClr val="000000"/>
              </a:solidFill>
              <a:uFillTx/>
              <a:latin typeface="Arial"/>
            </a:endParaRP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000000"/>
                </a:solidFill>
                <a:uFillTx/>
                <a:latin typeface="Arial"/>
              </a:rPr>
              <a:t>These will be to do with social and cultural situations or experiences which can be inferred from the extracts themselves, for example, types of relationships, social class, gender, age.</a:t>
            </a:r>
          </a:p>
        </p:txBody>
      </p:sp>
      <p:sp>
        <p:nvSpPr>
          <p:cNvPr id="8" name="TextBox 11">
            <a:extLst>
              <a:ext uri="{FF2B5EF4-FFF2-40B4-BE49-F238E27FC236}">
                <a16:creationId xmlns:a16="http://schemas.microsoft.com/office/drawing/2014/main" id="{5887ED50-9C39-4D1A-BBAE-F293D6AE85F2}"/>
              </a:ext>
            </a:extLst>
          </p:cNvPr>
          <p:cNvSpPr txBox="1"/>
          <p:nvPr/>
        </p:nvSpPr>
        <p:spPr>
          <a:xfrm>
            <a:off x="107506" y="771552"/>
            <a:ext cx="1634618" cy="969492"/>
          </a:xfrm>
          <a:prstGeom prst="rect">
            <a:avLst/>
          </a:prstGeom>
          <a:solidFill>
            <a:srgbClr val="FFFFFF"/>
          </a:solidFill>
          <a:ln w="25402" cap="flat">
            <a:solidFill>
              <a:srgbClr val="F3C433"/>
            </a:solidFill>
            <a:prstDash val="solid"/>
            <a:miter/>
          </a:ln>
        </p:spPr>
        <p:txBody>
          <a:bodyPr vert="horz" wrap="square" lIns="0" tIns="0" rIns="0" bIns="0" anchor="t" anchorCtr="1" compatLnSpc="1">
            <a:spAutoFit/>
          </a:bodyPr>
          <a:lstStyle/>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0000"/>
                </a:solidFill>
                <a:uFillTx/>
                <a:latin typeface="Arial"/>
              </a:rPr>
              <a:t>Look for comparisons of themes, situations, characters, relationships.</a:t>
            </a:r>
          </a:p>
          <a:p>
            <a:pPr marL="285750" marR="0" lvl="0" indent="-285750" algn="ctr" defTabSz="4572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Arial"/>
            </a:endParaRPr>
          </a:p>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0000"/>
                </a:solidFill>
                <a:uFillTx/>
                <a:latin typeface="Arial"/>
              </a:rPr>
              <a:t>Aim for comparison to be integrated throughout the response.</a:t>
            </a:r>
          </a:p>
        </p:txBody>
      </p:sp>
      <p:sp>
        <p:nvSpPr>
          <p:cNvPr id="9" name="TextBox 12">
            <a:extLst>
              <a:ext uri="{FF2B5EF4-FFF2-40B4-BE49-F238E27FC236}">
                <a16:creationId xmlns:a16="http://schemas.microsoft.com/office/drawing/2014/main" id="{C05508D8-8678-49C7-8CAB-D23DC0DDD658}"/>
              </a:ext>
            </a:extLst>
          </p:cNvPr>
          <p:cNvSpPr txBox="1"/>
          <p:nvPr/>
        </p:nvSpPr>
        <p:spPr>
          <a:xfrm>
            <a:off x="1691676" y="4303038"/>
            <a:ext cx="1476161" cy="692493"/>
          </a:xfrm>
          <a:prstGeom prst="rect">
            <a:avLst/>
          </a:prstGeom>
          <a:solidFill>
            <a:srgbClr val="FFFFFF"/>
          </a:solidFill>
          <a:ln w="25402" cap="flat">
            <a:solidFill>
              <a:srgbClr val="F3C433"/>
            </a:solidFill>
            <a:prstDash val="solid"/>
            <a:miter/>
          </a:ln>
        </p:spPr>
        <p:txBody>
          <a:bodyPr vert="horz" wrap="square" lIns="0" tIns="0" rIns="0" bIns="0" anchor="t" anchorCtr="1" compatLnSpc="1">
            <a:spAutoFit/>
          </a:bodyPr>
          <a:lstStyle/>
          <a:p>
            <a:pPr marL="0" marR="0" lvl="0" indent="0" algn="ct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000000"/>
                </a:solidFill>
                <a:uFillTx/>
                <a:latin typeface="Arial"/>
              </a:rPr>
              <a:t>AO1</a:t>
            </a:r>
            <a:r>
              <a:rPr lang="en-US" sz="900" b="0" i="0" u="none" strike="noStrike" kern="1200" cap="none" spc="0" baseline="0">
                <a:solidFill>
                  <a:srgbClr val="000000"/>
                </a:solidFill>
                <a:uFillTx/>
                <a:latin typeface="Arial"/>
              </a:rPr>
              <a:t> – compare how the characters react to the situations or experiences (the contexts) given in the extracts.</a:t>
            </a:r>
            <a:endParaRPr lang="en-GB" sz="900" b="0" i="0" u="none" strike="noStrike" kern="1200" cap="none" spc="0" baseline="0">
              <a:solidFill>
                <a:srgbClr val="000000"/>
              </a:solidFill>
              <a:uFillTx/>
              <a:latin typeface="Arial"/>
            </a:endParaRPr>
          </a:p>
        </p:txBody>
      </p:sp>
      <p:cxnSp>
        <p:nvCxnSpPr>
          <p:cNvPr id="10" name="Straight Arrow Connector 16">
            <a:extLst>
              <a:ext uri="{FF2B5EF4-FFF2-40B4-BE49-F238E27FC236}">
                <a16:creationId xmlns:a16="http://schemas.microsoft.com/office/drawing/2014/main" id="{EE3C713F-E1B8-4533-8706-AF310E0FA2CE}"/>
              </a:ext>
            </a:extLst>
          </p:cNvPr>
          <p:cNvCxnSpPr/>
          <p:nvPr/>
        </p:nvCxnSpPr>
        <p:spPr>
          <a:xfrm flipV="1">
            <a:off x="4572000" y="1347615"/>
            <a:ext cx="576062" cy="462211"/>
          </a:xfrm>
          <a:prstGeom prst="straightConnector1">
            <a:avLst/>
          </a:prstGeom>
          <a:noFill/>
          <a:ln w="9528" cap="flat">
            <a:solidFill>
              <a:srgbClr val="F2C22D"/>
            </a:solidFill>
            <a:prstDash val="solid"/>
            <a:miter/>
            <a:tailEnd type="arrow"/>
          </a:ln>
        </p:spPr>
      </p:cxnSp>
      <p:cxnSp>
        <p:nvCxnSpPr>
          <p:cNvPr id="11" name="Straight Arrow Connector 19">
            <a:extLst>
              <a:ext uri="{FF2B5EF4-FFF2-40B4-BE49-F238E27FC236}">
                <a16:creationId xmlns:a16="http://schemas.microsoft.com/office/drawing/2014/main" id="{F83DAA16-D24F-409F-AED0-7574F2EE5FF9}"/>
              </a:ext>
            </a:extLst>
          </p:cNvPr>
          <p:cNvCxnSpPr/>
          <p:nvPr/>
        </p:nvCxnSpPr>
        <p:spPr>
          <a:xfrm>
            <a:off x="4788027" y="3592092"/>
            <a:ext cx="1368152" cy="492066"/>
          </a:xfrm>
          <a:prstGeom prst="straightConnector1">
            <a:avLst/>
          </a:prstGeom>
          <a:noFill/>
          <a:ln w="9528" cap="flat">
            <a:solidFill>
              <a:srgbClr val="F2C22D"/>
            </a:solidFill>
            <a:prstDash val="solid"/>
            <a:miter/>
            <a:tailEnd type="arrow"/>
          </a:ln>
        </p:spPr>
      </p:cxnSp>
      <p:cxnSp>
        <p:nvCxnSpPr>
          <p:cNvPr id="12" name="Straight Arrow Connector 23">
            <a:extLst>
              <a:ext uri="{FF2B5EF4-FFF2-40B4-BE49-F238E27FC236}">
                <a16:creationId xmlns:a16="http://schemas.microsoft.com/office/drawing/2014/main" id="{E3FB52B2-3EE0-44EA-B755-8C1113629210}"/>
              </a:ext>
            </a:extLst>
          </p:cNvPr>
          <p:cNvCxnSpPr/>
          <p:nvPr/>
        </p:nvCxnSpPr>
        <p:spPr>
          <a:xfrm flipH="1">
            <a:off x="1979712" y="3219821"/>
            <a:ext cx="216027" cy="1020105"/>
          </a:xfrm>
          <a:prstGeom prst="straightConnector1">
            <a:avLst/>
          </a:prstGeom>
          <a:noFill/>
          <a:ln w="9528" cap="flat">
            <a:solidFill>
              <a:srgbClr val="F2C22D"/>
            </a:solidFill>
            <a:prstDash val="solid"/>
            <a:miter/>
            <a:tailEnd type="arrow"/>
          </a:ln>
        </p:spPr>
      </p:cxnSp>
      <p:cxnSp>
        <p:nvCxnSpPr>
          <p:cNvPr id="13" name="Straight Arrow Connector 26">
            <a:extLst>
              <a:ext uri="{FF2B5EF4-FFF2-40B4-BE49-F238E27FC236}">
                <a16:creationId xmlns:a16="http://schemas.microsoft.com/office/drawing/2014/main" id="{7976BF78-5730-404A-8B35-E10677F3B3EE}"/>
              </a:ext>
            </a:extLst>
          </p:cNvPr>
          <p:cNvCxnSpPr/>
          <p:nvPr/>
        </p:nvCxnSpPr>
        <p:spPr>
          <a:xfrm flipH="1">
            <a:off x="1619667" y="2715768"/>
            <a:ext cx="338474" cy="0"/>
          </a:xfrm>
          <a:prstGeom prst="straightConnector1">
            <a:avLst/>
          </a:prstGeom>
          <a:noFill/>
          <a:ln w="9528" cap="flat">
            <a:solidFill>
              <a:srgbClr val="F2C22D"/>
            </a:solidFill>
            <a:prstDash val="solid"/>
            <a:miter/>
            <a:tailEnd type="arrow"/>
          </a:ln>
        </p:spPr>
      </p:cxnSp>
      <p:cxnSp>
        <p:nvCxnSpPr>
          <p:cNvPr id="14" name="Straight Arrow Connector 30">
            <a:extLst>
              <a:ext uri="{FF2B5EF4-FFF2-40B4-BE49-F238E27FC236}">
                <a16:creationId xmlns:a16="http://schemas.microsoft.com/office/drawing/2014/main" id="{98AF1A00-C2DF-4C05-9980-F749BAF7F0BA}"/>
              </a:ext>
            </a:extLst>
          </p:cNvPr>
          <p:cNvCxnSpPr/>
          <p:nvPr/>
        </p:nvCxnSpPr>
        <p:spPr>
          <a:xfrm flipH="1" flipV="1">
            <a:off x="1295631" y="1795579"/>
            <a:ext cx="540063" cy="383244"/>
          </a:xfrm>
          <a:prstGeom prst="straightConnector1">
            <a:avLst/>
          </a:prstGeom>
          <a:noFill/>
          <a:ln w="9528" cap="flat">
            <a:solidFill>
              <a:srgbClr val="F2C22D"/>
            </a:solidFill>
            <a:prstDash val="solid"/>
            <a:miter/>
            <a:tailEnd type="arrow"/>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655">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35C9AF-11C5-48D1-9FA0-F4B6C711F2FC}"/>
              </a:ext>
            </a:extLst>
          </p:cNvPr>
          <p:cNvSpPr txBox="1">
            <a:spLocks noGrp="1"/>
          </p:cNvSpPr>
          <p:nvPr>
            <p:ph type="body" sz="quarter" idx="4294967295"/>
          </p:nvPr>
        </p:nvSpPr>
        <p:spPr>
          <a:xfrm>
            <a:off x="539998" y="1059579"/>
            <a:ext cx="8031166" cy="215441"/>
          </a:xfrm>
          <a:prstGeom prst="rect">
            <a:avLst/>
          </a:prstGeom>
          <a:noFill/>
          <a:ln>
            <a:noFill/>
          </a:ln>
        </p:spPr>
        <p:txBody>
          <a:bodyPr vert="horz" wrap="square" lIns="91440" tIns="45720" rIns="91440" bIns="45720" anchor="t" anchorCtr="0" compatLnSpc="1">
            <a:noAutofit/>
          </a:bodyPr>
          <a:lstStyle/>
          <a:p>
            <a:pPr marL="285750" lvl="0" indent="-285750">
              <a:lnSpc>
                <a:spcPct val="107000"/>
              </a:lnSpc>
              <a:spcBef>
                <a:spcPts val="300"/>
              </a:spcBef>
              <a:buSzPct val="100000"/>
              <a:buFont typeface="Arial" pitchFamily="34"/>
            </a:pPr>
            <a:r>
              <a:rPr lang="en-GB" sz="1200" kern="0" spc="-15">
                <a:solidFill>
                  <a:srgbClr val="000000"/>
                </a:solidFill>
                <a:latin typeface="Arial"/>
                <a:cs typeface="Times New Roman" pitchFamily="18"/>
              </a:rPr>
              <a:t>The extract from </a:t>
            </a:r>
            <a:r>
              <a:rPr lang="en-GB" sz="1200" i="1" kern="0" spc="-15">
                <a:solidFill>
                  <a:srgbClr val="000000"/>
                </a:solidFill>
                <a:latin typeface="Arial"/>
                <a:cs typeface="Times New Roman" pitchFamily="18"/>
              </a:rPr>
              <a:t>Leave Taking </a:t>
            </a:r>
            <a:r>
              <a:rPr lang="en-GB" sz="1200" kern="0" spc="-15">
                <a:solidFill>
                  <a:srgbClr val="000000"/>
                </a:solidFill>
                <a:latin typeface="Arial"/>
                <a:cs typeface="Times New Roman" pitchFamily="18"/>
              </a:rPr>
              <a:t>will be paired with an unseen drama extract.</a:t>
            </a:r>
          </a:p>
          <a:p>
            <a:pPr marL="285750" lvl="0" indent="-285750">
              <a:lnSpc>
                <a:spcPct val="107000"/>
              </a:lnSpc>
              <a:spcBef>
                <a:spcPts val="300"/>
              </a:spcBef>
              <a:buSzPct val="100000"/>
              <a:buFont typeface="Arial" pitchFamily="34"/>
            </a:pPr>
            <a:endParaRPr lang="en-GB" sz="1200" kern="0" spc="-15">
              <a:solidFill>
                <a:srgbClr val="000000"/>
              </a:solidFill>
              <a:latin typeface="Arial"/>
              <a:cs typeface="Times New Roman" pitchFamily="18"/>
            </a:endParaRPr>
          </a:p>
          <a:p>
            <a:pPr marL="285750" lvl="0" indent="-285750">
              <a:lnSpc>
                <a:spcPct val="107000"/>
              </a:lnSpc>
              <a:spcBef>
                <a:spcPts val="300"/>
              </a:spcBef>
              <a:buSzPct val="100000"/>
              <a:buFont typeface="Arial" pitchFamily="34"/>
            </a:pPr>
            <a:r>
              <a:rPr lang="en-GB" sz="1200" kern="0" spc="-15">
                <a:solidFill>
                  <a:srgbClr val="000000"/>
                </a:solidFill>
                <a:latin typeface="Arial"/>
                <a:cs typeface="Times New Roman" pitchFamily="18"/>
              </a:rPr>
              <a:t>The unseen extract will be taken from texts from 1914 onwards (focus on more recent texts where possible) and by writers who have clearly identifiable British heritage (would include, for example, British-Canadian descent).</a:t>
            </a:r>
          </a:p>
          <a:p>
            <a:pPr marL="285750" lvl="0" indent="-285750">
              <a:lnSpc>
                <a:spcPct val="107000"/>
              </a:lnSpc>
              <a:spcBef>
                <a:spcPts val="300"/>
              </a:spcBef>
              <a:buSzPct val="100000"/>
              <a:buFont typeface="Arial" pitchFamily="34"/>
            </a:pPr>
            <a:endParaRPr lang="en-GB" sz="1200" kern="0" spc="-15">
              <a:solidFill>
                <a:srgbClr val="000000"/>
              </a:solidFill>
              <a:latin typeface="Arial"/>
              <a:cs typeface="Times New Roman" pitchFamily="18"/>
            </a:endParaRPr>
          </a:p>
          <a:p>
            <a:pPr marL="285750" lvl="0" indent="-285750">
              <a:lnSpc>
                <a:spcPct val="107000"/>
              </a:lnSpc>
              <a:spcBef>
                <a:spcPts val="300"/>
              </a:spcBef>
              <a:buSzPct val="100000"/>
              <a:buFont typeface="Arial" pitchFamily="34"/>
            </a:pPr>
            <a:r>
              <a:rPr lang="en-GB" sz="1200" kern="0" spc="-15">
                <a:solidFill>
                  <a:srgbClr val="000000"/>
                </a:solidFill>
                <a:latin typeface="Arial"/>
                <a:cs typeface="Times New Roman" pitchFamily="18"/>
              </a:rPr>
              <a:t>The unseen extract will be thematically linked to the extract from </a:t>
            </a:r>
            <a:r>
              <a:rPr lang="en-GB" sz="1200" i="1" kern="0" spc="-15">
                <a:solidFill>
                  <a:srgbClr val="000000"/>
                </a:solidFill>
                <a:latin typeface="Arial"/>
                <a:cs typeface="Times New Roman" pitchFamily="18"/>
              </a:rPr>
              <a:t>Leave Taking.</a:t>
            </a:r>
          </a:p>
          <a:p>
            <a:pPr marL="285750" lvl="0" indent="-285750">
              <a:lnSpc>
                <a:spcPct val="107000"/>
              </a:lnSpc>
              <a:spcBef>
                <a:spcPts val="300"/>
              </a:spcBef>
              <a:buSzPct val="100000"/>
              <a:buFont typeface="Arial" pitchFamily="34"/>
            </a:pPr>
            <a:endParaRPr lang="en-GB" sz="1200" kern="0" spc="-15">
              <a:solidFill>
                <a:srgbClr val="000000"/>
              </a:solidFill>
              <a:latin typeface="Arial"/>
              <a:cs typeface="Times New Roman" pitchFamily="18"/>
            </a:endParaRPr>
          </a:p>
          <a:p>
            <a:pPr marL="285750" lvl="0" indent="-285750">
              <a:lnSpc>
                <a:spcPct val="107000"/>
              </a:lnSpc>
              <a:spcBef>
                <a:spcPts val="300"/>
              </a:spcBef>
              <a:spcAft>
                <a:spcPts val="800"/>
              </a:spcAft>
              <a:buSzPct val="100000"/>
              <a:buFont typeface="Arial" pitchFamily="34"/>
            </a:pPr>
            <a:r>
              <a:rPr lang="en-GB" sz="1200" kern="0" spc="-15">
                <a:solidFill>
                  <a:srgbClr val="000000"/>
                </a:solidFill>
                <a:latin typeface="Arial"/>
                <a:cs typeface="Times New Roman" pitchFamily="18"/>
              </a:rPr>
              <a:t>The unseen extract will be taken from texts that should not be overly familiar to students – this is to avoid students applying a pre-conceived knowledge or reading of the unseen text to the specific extract and therefore potentially misreading the specific events in the extract, based on knowledge of the whole text.</a:t>
            </a:r>
          </a:p>
          <a:p>
            <a:pPr marL="0" lvl="0" indent="0">
              <a:lnSpc>
                <a:spcPct val="100000"/>
              </a:lnSpc>
              <a:spcBef>
                <a:spcPts val="300"/>
              </a:spcBef>
              <a:buNone/>
            </a:pPr>
            <a:endParaRPr lang="en-GB" sz="1400" kern="0" spc="-15">
              <a:solidFill>
                <a:srgbClr val="000000"/>
              </a:solidFill>
              <a:latin typeface="Arial"/>
              <a:cs typeface="Arial"/>
            </a:endParaRPr>
          </a:p>
        </p:txBody>
      </p:sp>
      <p:sp>
        <p:nvSpPr>
          <p:cNvPr id="3" name="Text Placeholder 2">
            <a:extLst>
              <a:ext uri="{FF2B5EF4-FFF2-40B4-BE49-F238E27FC236}">
                <a16:creationId xmlns:a16="http://schemas.microsoft.com/office/drawing/2014/main" id="{F5572C61-EFD6-4AA4-ADFC-0C4DBEE7046A}"/>
              </a:ext>
            </a:extLst>
          </p:cNvPr>
          <p:cNvSpPr txBox="1">
            <a:spLocks noGrp="1"/>
          </p:cNvSpPr>
          <p:nvPr>
            <p:ph type="title"/>
          </p:nvPr>
        </p:nvSpPr>
        <p:spPr>
          <a:xfrm>
            <a:off x="539998" y="215999"/>
            <a:ext cx="4248028" cy="246220"/>
          </a:xfrm>
          <a:prstGeom prst="rect">
            <a:avLst/>
          </a:prstGeom>
          <a:noFill/>
          <a:ln>
            <a:noFill/>
          </a:ln>
        </p:spPr>
        <p:txBody>
          <a:bodyPr vert="horz" wrap="square" lIns="91440" tIns="45720" rIns="91440" bIns="45720" anchor="t" anchorCtr="0" compatLnSpc="1">
            <a:noAutofit/>
          </a:bodyPr>
          <a:lstStyle/>
          <a:p>
            <a:pPr lvl="0">
              <a:lnSpc>
                <a:spcPct val="100000"/>
              </a:lnSpc>
              <a:spcBef>
                <a:spcPts val="400"/>
              </a:spcBef>
            </a:pPr>
            <a:r>
              <a:rPr lang="en-GB" sz="1800" b="1" kern="0" spc="-45">
                <a:solidFill>
                  <a:srgbClr val="FFFFFF"/>
                </a:solidFill>
                <a:latin typeface="Arial"/>
                <a:cs typeface="Arial"/>
              </a:rPr>
              <a:t>The unseen text</a:t>
            </a:r>
          </a:p>
        </p:txBody>
      </p:sp>
    </p:spTree>
  </p:cSld>
  <p:clrMapOvr>
    <a:masterClrMapping/>
  </p:clrMapOvr>
</p:sld>
</file>

<file path=ppt/theme/theme1.xml><?xml version="1.0" encoding="utf-8"?>
<a:theme xmlns:a="http://schemas.openxmlformats.org/drawingml/2006/main" name="OCR Corpor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Leave_Taking_Assessment_Overview_v1</Template>
  <TotalTime>119</TotalTime>
  <Words>1675</Words>
  <Application>Microsoft Office PowerPoint</Application>
  <PresentationFormat>On-screen Show (16:9)</PresentationFormat>
  <Paragraphs>213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OCR Corporate</vt:lpstr>
      <vt:lpstr>Leave Taking  Assessment Overview</vt:lpstr>
      <vt:lpstr>Leave Taking Component 1 Section A: Modern prose or drama</vt:lpstr>
      <vt:lpstr>Introducing Leave Taking </vt:lpstr>
      <vt:lpstr>Qualification overview</vt:lpstr>
      <vt:lpstr>Assessment Objective weightings for Paper 1</vt:lpstr>
      <vt:lpstr>Paper 1, Section A</vt:lpstr>
      <vt:lpstr>Leave Taking sample question</vt:lpstr>
      <vt:lpstr>The part a question</vt:lpstr>
      <vt:lpstr>The unseen text</vt:lpstr>
      <vt:lpstr>The part b question</vt:lpstr>
      <vt:lpstr>Teaching resources </vt:lpstr>
      <vt:lpstr>We’d like to know your view on the resources we produce. Click ‘Like’ or ‘Dislike’ to send us an auto generated email about this resource. Add comments if you want to. Let us know how we can improve this resource or what else you need. Your email will not be used or shared for any marketing purposes. Looking for another resource? There is now a quick and easy search tool to help find free resources for your qualification. OCR is part of Cambridge University Press &amp; Assessment, which is itself a department of the University of Cambridge. For staff training purposes and as part of our quality assurance programme your call may be recorded or monitored.  Oxford Cambridge and RSA Examinations is a Company Limited by Guarantee. Registered in England. Registered office  The Triangle Building, Shaftesbury Road, Cambridge, CB2 8EA. Registered company number 3484466. OCR is an exempt charity. OCR operates academic and vocational qualifications regulated by Ofqual, Qualifications Wales and CCEA as listed  in their qualifications registers including A Levels, GCSEs, Cambridge Technicals and Cambridge Nationals. OCR provides resources to help you deliver our qualifications. These resources do not represent any particular teaching method we expect you to use. We update our resources regularly and aim to make sure content is accurate but please check the OCR website so that you have the most up to date version. OCR cannot be held responsible for any errors or omissions in these resources.  Though we make every effort to check our resources, there may be contradictions between published support and the specification, so it is important that you always use information in the latest specification. We indicate any specification changes within the document itself, change the version number and provide a summary of the changes. If you do notice a discrepancy between the specification and a resource, please contact us.  © OCR 2021 - You can copy and distribute this resource freely if you keep the OCR logo and this small print intact and you acknowledge OCR as the originator of the resource.  OCR acknowledges the use of the following content: N/A  Whether you already offer OCR qualifications, are new to OCR or are thinking about switching, you can request more information using our Expression of Interest form.  Please get in touch if you want to discuss the accessibility of resources we offer to support you in delivering our qualifications.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Taking  Assessment Overview</dc:title>
  <dc:creator>OCR</dc:creator>
  <cp:keywords>GCSE, English Literature, Leave Taking, Assessment, overview, support</cp:keywords>
  <cp:lastModifiedBy>Rachel Davis</cp:lastModifiedBy>
  <cp:revision>3</cp:revision>
  <cp:lastPrinted>2016-06-28T09:02:14Z</cp:lastPrinted>
  <dcterms:created xsi:type="dcterms:W3CDTF">2021-11-17T08:36:43Z</dcterms:created>
  <dcterms:modified xsi:type="dcterms:W3CDTF">2021-11-17T13:25:09Z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2016-06-27T00:00:00Z</vt:filetime>
  </property>
  <property fmtid="{D5CDD505-2E9C-101B-9397-08002B2CF9AE}" pid="3" name="Creator">
    <vt:lpwstr>Adobe Illustrator CC 2015 (Macintosh)</vt:lpwstr>
  </property>
  <property fmtid="{D5CDD505-2E9C-101B-9397-08002B2CF9AE}" pid="4" name="LastSaved">
    <vt:filetime>2016-06-27T00:00:00Z</vt:filetime>
  </property>
  <property fmtid="{D5CDD505-2E9C-101B-9397-08002B2CF9AE}" pid="5" name="_dlc_DocId">
    <vt:lpwstr>DECSDN4DT5Y4-280-227</vt:lpwstr>
  </property>
  <property fmtid="{D5CDD505-2E9C-101B-9397-08002B2CF9AE}" pid="6" name="_dlc_DocIdItemGuid">
    <vt:lpwstr>6ff64648-075f-42fe-adc4-2ae9a9c67803</vt:lpwstr>
  </property>
  <property fmtid="{D5CDD505-2E9C-101B-9397-08002B2CF9AE}" pid="7" name="_dlc_DocIdUrl">
    <vt:lpwstr>http://insite.ucles.org.uk/_layouts/DocIdRedir.aspx?ID=DECSDN4DT5Y4-280-227, DECSDN4DT5Y4-280-227</vt:lpwstr>
  </property>
  <property fmtid="{D5CDD505-2E9C-101B-9397-08002B2CF9AE}" pid="8" name="ContentTypeId">
    <vt:lpwstr>0x010100D3F2633703E9ED45BC1207561ED9AE73</vt:lpwstr>
  </property>
  <property fmtid="{D5CDD505-2E9C-101B-9397-08002B2CF9AE}" pid="9" name="Order">
    <vt:lpwstr>22700.0000000000</vt:lpwstr>
  </property>
</Properties>
</file>