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903" r:id="rId5"/>
    <p:sldId id="878" r:id="rId6"/>
    <p:sldId id="895" r:id="rId7"/>
    <p:sldId id="257" r:id="rId8"/>
    <p:sldId id="886" r:id="rId9"/>
    <p:sldId id="897" r:id="rId10"/>
    <p:sldId id="900" r:id="rId11"/>
    <p:sldId id="901" r:id="rId12"/>
    <p:sldId id="902" r:id="rId13"/>
    <p:sldId id="891" r:id="rId14"/>
    <p:sldId id="892" r:id="rId15"/>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096E63-AFE6-4C11-C1BB-2C72E23CE9E4}" name="Adrian Murray" initials="AM" userId="S::Adrian.Murray@ocr.org.uk::f7fa9503-6574-49b6-b3aa-52000a3c0337" providerId="AD"/>
  <p188:author id="{3F248EDB-9BF1-0A2A-7EB3-3C2CC27C3C28}" name="Carla Thom" initials="CT" userId="S::carla.thom@cambridge.org::34964b63-b37d-49a5-998f-9989df0f7e2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000000"/>
    <a:srgbClr val="5B9BD5"/>
    <a:srgbClr val="FFFFFF"/>
    <a:srgbClr val="73BE50"/>
    <a:srgbClr val="FFF4E7"/>
    <a:srgbClr val="FFE8CB"/>
    <a:srgbClr val="D5E3CF"/>
    <a:srgbClr val="70AD47"/>
    <a:srgbClr val="EBF1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6C3F33-D113-4281-AC96-0BBA0C7BA080}" v="3" dt="2025-05-08T08:40:48.7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Thom" userId="34964b63-b37d-49a5-998f-9989df0f7e2a" providerId="ADAL" clId="{0C41D891-FD00-45D4-B5CD-CCF217AF30A5}"/>
    <pc:docChg chg="custSel addSld modSld">
      <pc:chgData name="Carla Thom" userId="34964b63-b37d-49a5-998f-9989df0f7e2a" providerId="ADAL" clId="{0C41D891-FD00-45D4-B5CD-CCF217AF30A5}" dt="2025-02-27T22:35:45.327" v="10" actId="27636"/>
      <pc:docMkLst>
        <pc:docMk/>
      </pc:docMkLst>
      <pc:sldChg chg="modSp mod modNotesTx">
        <pc:chgData name="Carla Thom" userId="34964b63-b37d-49a5-998f-9989df0f7e2a" providerId="ADAL" clId="{0C41D891-FD00-45D4-B5CD-CCF217AF30A5}" dt="2025-02-27T22:35:03.995" v="8" actId="27636"/>
        <pc:sldMkLst>
          <pc:docMk/>
          <pc:sldMk cId="3547908356" sldId="257"/>
        </pc:sldMkLst>
        <pc:spChg chg="mod">
          <ac:chgData name="Carla Thom" userId="34964b63-b37d-49a5-998f-9989df0f7e2a" providerId="ADAL" clId="{0C41D891-FD00-45D4-B5CD-CCF217AF30A5}" dt="2025-02-27T22:35:03.995" v="8" actId="27636"/>
          <ac:spMkLst>
            <pc:docMk/>
            <pc:sldMk cId="3547908356" sldId="257"/>
            <ac:spMk id="3" creationId="{8AD9EFC4-A812-86E0-6576-1D073529E578}"/>
          </ac:spMkLst>
        </pc:spChg>
      </pc:sldChg>
      <pc:sldChg chg="modNotesTx">
        <pc:chgData name="Carla Thom" userId="34964b63-b37d-49a5-998f-9989df0f7e2a" providerId="ADAL" clId="{0C41D891-FD00-45D4-B5CD-CCF217AF30A5}" dt="2025-02-27T22:04:06.583" v="0" actId="20577"/>
        <pc:sldMkLst>
          <pc:docMk/>
          <pc:sldMk cId="2393272432" sldId="878"/>
        </pc:sldMkLst>
      </pc:sldChg>
      <pc:sldChg chg="add">
        <pc:chgData name="Carla Thom" userId="34964b63-b37d-49a5-998f-9989df0f7e2a" providerId="ADAL" clId="{0C41D891-FD00-45D4-B5CD-CCF217AF30A5}" dt="2025-02-27T22:34:54.595" v="6"/>
        <pc:sldMkLst>
          <pc:docMk/>
          <pc:sldMk cId="971177164" sldId="892"/>
        </pc:sldMkLst>
      </pc:sldChg>
      <pc:sldChg chg="modSp mod">
        <pc:chgData name="Carla Thom" userId="34964b63-b37d-49a5-998f-9989df0f7e2a" providerId="ADAL" clId="{0C41D891-FD00-45D4-B5CD-CCF217AF30A5}" dt="2025-02-27T22:35:45.327" v="10" actId="27636"/>
        <pc:sldMkLst>
          <pc:docMk/>
          <pc:sldMk cId="655515231" sldId="900"/>
        </pc:sldMkLst>
        <pc:spChg chg="mod">
          <ac:chgData name="Carla Thom" userId="34964b63-b37d-49a5-998f-9989df0f7e2a" providerId="ADAL" clId="{0C41D891-FD00-45D4-B5CD-CCF217AF30A5}" dt="2025-02-27T22:35:45.327" v="10" actId="27636"/>
          <ac:spMkLst>
            <pc:docMk/>
            <pc:sldMk cId="655515231" sldId="900"/>
            <ac:spMk id="2" creationId="{A641DBBE-9474-9C81-11DB-0AC3063FF7CC}"/>
          </ac:spMkLst>
        </pc:spChg>
      </pc:sldChg>
      <pc:sldChg chg="modSp modNotesTx">
        <pc:chgData name="Carla Thom" userId="34964b63-b37d-49a5-998f-9989df0f7e2a" providerId="ADAL" clId="{0C41D891-FD00-45D4-B5CD-CCF217AF30A5}" dt="2025-02-27T22:06:34.155" v="5" actId="33524"/>
        <pc:sldMkLst>
          <pc:docMk/>
          <pc:sldMk cId="3923605134" sldId="902"/>
        </pc:sldMkLst>
        <pc:spChg chg="mod">
          <ac:chgData name="Carla Thom" userId="34964b63-b37d-49a5-998f-9989df0f7e2a" providerId="ADAL" clId="{0C41D891-FD00-45D4-B5CD-CCF217AF30A5}" dt="2025-02-27T22:06:34.155" v="5" actId="33524"/>
          <ac:spMkLst>
            <pc:docMk/>
            <pc:sldMk cId="3923605134" sldId="902"/>
            <ac:spMk id="16" creationId="{C9BAFB50-38E5-2CE0-CD40-B14312F1C552}"/>
          </ac:spMkLst>
        </pc:spChg>
      </pc:sldChg>
    </pc:docChg>
  </pc:docChgLst>
  <pc:docChgLst>
    <pc:chgData name="Chris Johnston" userId="a46b5ea7-e856-43bb-8c15-5d483591c0bf" providerId="ADAL" clId="{7B2EFC3C-711D-4CE6-9F2C-6BA0DB399207}"/>
    <pc:docChg chg="custSel modSld">
      <pc:chgData name="Chris Johnston" userId="a46b5ea7-e856-43bb-8c15-5d483591c0bf" providerId="ADAL" clId="{7B2EFC3C-711D-4CE6-9F2C-6BA0DB399207}" dt="2025-03-31T14:47:16.581" v="6"/>
      <pc:docMkLst>
        <pc:docMk/>
      </pc:docMkLst>
      <pc:sldChg chg="addSp delSp modSp mod modClrScheme chgLayout">
        <pc:chgData name="Chris Johnston" userId="a46b5ea7-e856-43bb-8c15-5d483591c0bf" providerId="ADAL" clId="{7B2EFC3C-711D-4CE6-9F2C-6BA0DB399207}" dt="2025-03-31T14:47:16.581" v="6"/>
        <pc:sldMkLst>
          <pc:docMk/>
          <pc:sldMk cId="2393272432" sldId="878"/>
        </pc:sldMkLst>
        <pc:spChg chg="mod ord">
          <ac:chgData name="Chris Johnston" userId="a46b5ea7-e856-43bb-8c15-5d483591c0bf" providerId="ADAL" clId="{7B2EFC3C-711D-4CE6-9F2C-6BA0DB399207}" dt="2025-03-31T14:36:52.320" v="0" actId="700"/>
          <ac:spMkLst>
            <pc:docMk/>
            <pc:sldMk cId="2393272432" sldId="878"/>
            <ac:spMk id="6" creationId="{9D39F9A9-7CAD-AAAA-CDCD-18AA2DECC80F}"/>
          </ac:spMkLst>
        </pc:spChg>
        <pc:picChg chg="add mod">
          <ac:chgData name="Chris Johnston" userId="a46b5ea7-e856-43bb-8c15-5d483591c0bf" providerId="ADAL" clId="{7B2EFC3C-711D-4CE6-9F2C-6BA0DB399207}" dt="2025-03-31T14:47:16.581" v="6"/>
          <ac:picMkLst>
            <pc:docMk/>
            <pc:sldMk cId="2393272432" sldId="878"/>
            <ac:picMk id="2" creationId="{C0B3C002-679F-7493-E51B-B245587D84E6}"/>
          </ac:picMkLst>
        </pc:picChg>
      </pc:sldChg>
      <pc:sldChg chg="modSp mod modClrScheme chgLayout">
        <pc:chgData name="Chris Johnston" userId="a46b5ea7-e856-43bb-8c15-5d483591c0bf" providerId="ADAL" clId="{7B2EFC3C-711D-4CE6-9F2C-6BA0DB399207}" dt="2025-03-31T14:36:56.985" v="1" actId="700"/>
        <pc:sldMkLst>
          <pc:docMk/>
          <pc:sldMk cId="2805188314" sldId="895"/>
        </pc:sldMkLst>
        <pc:spChg chg="mod ord">
          <ac:chgData name="Chris Johnston" userId="a46b5ea7-e856-43bb-8c15-5d483591c0bf" providerId="ADAL" clId="{7B2EFC3C-711D-4CE6-9F2C-6BA0DB399207}" dt="2025-03-31T14:36:56.985" v="1" actId="700"/>
          <ac:spMkLst>
            <pc:docMk/>
            <pc:sldMk cId="2805188314" sldId="895"/>
            <ac:spMk id="6" creationId="{9D39F9A9-7CAD-AAAA-CDCD-18AA2DECC80F}"/>
          </ac:spMkLst>
        </pc:spChg>
      </pc:sldChg>
    </pc:docChg>
  </pc:docChgLst>
  <pc:docChgLst>
    <pc:chgData name="Georgina Green" userId="92c96eb8-c9d9-4d6c-a6ae-5192a3d83b1e" providerId="ADAL" clId="{2DD58932-4B9C-4AC3-8316-61087A712312}"/>
    <pc:docChg chg="undo custSel addSld modSld sldOrd modMainMaster">
      <pc:chgData name="Georgina Green" userId="92c96eb8-c9d9-4d6c-a6ae-5192a3d83b1e" providerId="ADAL" clId="{2DD58932-4B9C-4AC3-8316-61087A712312}" dt="2025-02-28T12:50:38.787" v="33" actId="729"/>
      <pc:docMkLst>
        <pc:docMk/>
      </pc:docMkLst>
      <pc:sldChg chg="addSp delSp modSp mod modClrScheme modShow chgLayout">
        <pc:chgData name="Georgina Green" userId="92c96eb8-c9d9-4d6c-a6ae-5192a3d83b1e" providerId="ADAL" clId="{2DD58932-4B9C-4AC3-8316-61087A712312}" dt="2025-02-28T12:50:38.787" v="33" actId="729"/>
        <pc:sldMkLst>
          <pc:docMk/>
          <pc:sldMk cId="971177164" sldId="892"/>
        </pc:sldMkLst>
      </pc:sldChg>
      <pc:sldChg chg="addSp delSp modSp new mod ord">
        <pc:chgData name="Georgina Green" userId="92c96eb8-c9d9-4d6c-a6ae-5192a3d83b1e" providerId="ADAL" clId="{2DD58932-4B9C-4AC3-8316-61087A712312}" dt="2025-02-28T12:49:23.912" v="32" actId="1076"/>
        <pc:sldMkLst>
          <pc:docMk/>
          <pc:sldMk cId="574602384" sldId="903"/>
        </pc:sldMkLst>
        <pc:spChg chg="add mod">
          <ac:chgData name="Georgina Green" userId="92c96eb8-c9d9-4d6c-a6ae-5192a3d83b1e" providerId="ADAL" clId="{2DD58932-4B9C-4AC3-8316-61087A712312}" dt="2025-02-28T12:49:23.912" v="32" actId="1076"/>
          <ac:spMkLst>
            <pc:docMk/>
            <pc:sldMk cId="574602384" sldId="903"/>
            <ac:spMk id="4" creationId="{89565231-89B6-5816-7B2E-7D7B73DA8B0D}"/>
          </ac:spMkLst>
        </pc:spChg>
        <pc:spChg chg="add mod">
          <ac:chgData name="Georgina Green" userId="92c96eb8-c9d9-4d6c-a6ae-5192a3d83b1e" providerId="ADAL" clId="{2DD58932-4B9C-4AC3-8316-61087A712312}" dt="2025-02-28T11:02:41.161" v="5"/>
          <ac:spMkLst>
            <pc:docMk/>
            <pc:sldMk cId="574602384" sldId="903"/>
            <ac:spMk id="5" creationId="{C7DF9BDD-E341-28BD-114C-96D3DAB18A26}"/>
          </ac:spMkLst>
        </pc:spChg>
        <pc:spChg chg="add mod">
          <ac:chgData name="Georgina Green" userId="92c96eb8-c9d9-4d6c-a6ae-5192a3d83b1e" providerId="ADAL" clId="{2DD58932-4B9C-4AC3-8316-61087A712312}" dt="2025-02-28T11:02:41.161" v="5"/>
          <ac:spMkLst>
            <pc:docMk/>
            <pc:sldMk cId="574602384" sldId="903"/>
            <ac:spMk id="6" creationId="{E33B2182-A108-E697-D699-9DC519FBD956}"/>
          </ac:spMkLst>
        </pc:spChg>
      </pc:sldChg>
      <pc:sldMasterChg chg="modSldLayout">
        <pc:chgData name="Georgina Green" userId="92c96eb8-c9d9-4d6c-a6ae-5192a3d83b1e" providerId="ADAL" clId="{2DD58932-4B9C-4AC3-8316-61087A712312}" dt="2025-02-28T11:03:14.258" v="10"/>
        <pc:sldMasterMkLst>
          <pc:docMk/>
          <pc:sldMasterMk cId="2755493158" sldId="2147483648"/>
        </pc:sldMasterMkLst>
        <pc:sldLayoutChg chg="addSp delSp modSp mod">
          <pc:chgData name="Georgina Green" userId="92c96eb8-c9d9-4d6c-a6ae-5192a3d83b1e" providerId="ADAL" clId="{2DD58932-4B9C-4AC3-8316-61087A712312}" dt="2025-02-28T11:03:14.258" v="10"/>
          <pc:sldLayoutMkLst>
            <pc:docMk/>
            <pc:sldMasterMk cId="2755493158" sldId="2147483648"/>
            <pc:sldLayoutMk cId="1416102927" sldId="2147483650"/>
          </pc:sldLayoutMkLst>
          <pc:spChg chg="add mod">
            <ac:chgData name="Georgina Green" userId="92c96eb8-c9d9-4d6c-a6ae-5192a3d83b1e" providerId="ADAL" clId="{2DD58932-4B9C-4AC3-8316-61087A712312}" dt="2025-02-28T11:03:14.258" v="10"/>
            <ac:spMkLst>
              <pc:docMk/>
              <pc:sldMasterMk cId="2755493158" sldId="2147483648"/>
              <pc:sldLayoutMk cId="1416102927" sldId="2147483650"/>
              <ac:spMk id="7" creationId="{B1879D40-E49E-16D6-7789-E77CC8052600}"/>
            </ac:spMkLst>
          </pc:spChg>
          <pc:spChg chg="add mod">
            <ac:chgData name="Georgina Green" userId="92c96eb8-c9d9-4d6c-a6ae-5192a3d83b1e" providerId="ADAL" clId="{2DD58932-4B9C-4AC3-8316-61087A712312}" dt="2025-02-28T11:03:14.258" v="10"/>
            <ac:spMkLst>
              <pc:docMk/>
              <pc:sldMasterMk cId="2755493158" sldId="2147483648"/>
              <pc:sldLayoutMk cId="1416102927" sldId="2147483650"/>
              <ac:spMk id="8" creationId="{348D01A0-A569-3218-EFCB-88C65B645E9B}"/>
            </ac:spMkLst>
          </pc:spChg>
          <pc:spChg chg="add mod">
            <ac:chgData name="Georgina Green" userId="92c96eb8-c9d9-4d6c-a6ae-5192a3d83b1e" providerId="ADAL" clId="{2DD58932-4B9C-4AC3-8316-61087A712312}" dt="2025-02-28T11:03:14.258" v="10"/>
            <ac:spMkLst>
              <pc:docMk/>
              <pc:sldMasterMk cId="2755493158" sldId="2147483648"/>
              <pc:sldLayoutMk cId="1416102927" sldId="2147483650"/>
              <ac:spMk id="11" creationId="{5B139575-5A96-B95D-FCE0-51278CA88DDA}"/>
            </ac:spMkLst>
          </pc:spChg>
          <pc:spChg chg="add mod">
            <ac:chgData name="Georgina Green" userId="92c96eb8-c9d9-4d6c-a6ae-5192a3d83b1e" providerId="ADAL" clId="{2DD58932-4B9C-4AC3-8316-61087A712312}" dt="2025-02-28T11:03:14.258" v="10"/>
            <ac:spMkLst>
              <pc:docMk/>
              <pc:sldMasterMk cId="2755493158" sldId="2147483648"/>
              <pc:sldLayoutMk cId="1416102927" sldId="2147483650"/>
              <ac:spMk id="12" creationId="{708DAA78-5D96-D9CA-97A3-7405872BDE3A}"/>
            </ac:spMkLst>
          </pc:spChg>
          <pc:picChg chg="add mod">
            <ac:chgData name="Georgina Green" userId="92c96eb8-c9d9-4d6c-a6ae-5192a3d83b1e" providerId="ADAL" clId="{2DD58932-4B9C-4AC3-8316-61087A712312}" dt="2025-02-28T11:03:14.258" v="10"/>
            <ac:picMkLst>
              <pc:docMk/>
              <pc:sldMasterMk cId="2755493158" sldId="2147483648"/>
              <pc:sldLayoutMk cId="1416102927" sldId="2147483650"/>
              <ac:picMk id="9" creationId="{99C6B688-6958-B422-6DB8-18C63C330B45}"/>
            </ac:picMkLst>
          </pc:picChg>
          <pc:picChg chg="add mod">
            <ac:chgData name="Georgina Green" userId="92c96eb8-c9d9-4d6c-a6ae-5192a3d83b1e" providerId="ADAL" clId="{2DD58932-4B9C-4AC3-8316-61087A712312}" dt="2025-02-28T11:03:14.258" v="10"/>
            <ac:picMkLst>
              <pc:docMk/>
              <pc:sldMasterMk cId="2755493158" sldId="2147483648"/>
              <pc:sldLayoutMk cId="1416102927" sldId="2147483650"/>
              <ac:picMk id="10" creationId="{411F91AC-4975-F2CD-B4BA-AD4D06BEF3C1}"/>
            </ac:picMkLst>
          </pc:picChg>
        </pc:sldLayoutChg>
      </pc:sldMasterChg>
    </pc:docChg>
  </pc:docChgLst>
  <pc:docChgLst>
    <pc:chgData name="Adrian Murray" userId="f7fa9503-6574-49b6-b3aa-52000a3c0337" providerId="ADAL" clId="{5AFCDE57-8A02-4276-B3EF-CC713A7ECB90}"/>
    <pc:docChg chg="undo custSel delSld modSld">
      <pc:chgData name="Adrian Murray" userId="f7fa9503-6574-49b6-b3aa-52000a3c0337" providerId="ADAL" clId="{5AFCDE57-8A02-4276-B3EF-CC713A7ECB90}" dt="2025-02-10T17:21:46.331" v="699" actId="14100"/>
      <pc:docMkLst>
        <pc:docMk/>
      </pc:docMkLst>
      <pc:sldChg chg="modNotesTx">
        <pc:chgData name="Adrian Murray" userId="f7fa9503-6574-49b6-b3aa-52000a3c0337" providerId="ADAL" clId="{5AFCDE57-8A02-4276-B3EF-CC713A7ECB90}" dt="2025-02-10T17:13:16.177" v="596"/>
        <pc:sldMkLst>
          <pc:docMk/>
          <pc:sldMk cId="3547908356" sldId="257"/>
        </pc:sldMkLst>
      </pc:sldChg>
      <pc:sldChg chg="modNotesTx">
        <pc:chgData name="Adrian Murray" userId="f7fa9503-6574-49b6-b3aa-52000a3c0337" providerId="ADAL" clId="{5AFCDE57-8A02-4276-B3EF-CC713A7ECB90}" dt="2025-02-10T17:10:59.912" v="556" actId="113"/>
        <pc:sldMkLst>
          <pc:docMk/>
          <pc:sldMk cId="2393272432" sldId="878"/>
        </pc:sldMkLst>
      </pc:sldChg>
      <pc:sldChg chg="modNotesTx">
        <pc:chgData name="Adrian Murray" userId="f7fa9503-6574-49b6-b3aa-52000a3c0337" providerId="ADAL" clId="{5AFCDE57-8A02-4276-B3EF-CC713A7ECB90}" dt="2025-02-10T17:14:36.150" v="603" actId="20577"/>
        <pc:sldMkLst>
          <pc:docMk/>
          <pc:sldMk cId="1889334942" sldId="886"/>
        </pc:sldMkLst>
      </pc:sldChg>
      <pc:sldChg chg="del">
        <pc:chgData name="Adrian Murray" userId="f7fa9503-6574-49b6-b3aa-52000a3c0337" providerId="ADAL" clId="{5AFCDE57-8A02-4276-B3EF-CC713A7ECB90}" dt="2025-01-30T12:57:41.845" v="2" actId="47"/>
        <pc:sldMkLst>
          <pc:docMk/>
          <pc:sldMk cId="1201681680" sldId="889"/>
        </pc:sldMkLst>
      </pc:sldChg>
      <pc:sldChg chg="modSp mod modNotesTx">
        <pc:chgData name="Adrian Murray" userId="f7fa9503-6574-49b6-b3aa-52000a3c0337" providerId="ADAL" clId="{5AFCDE57-8A02-4276-B3EF-CC713A7ECB90}" dt="2025-02-10T17:20:11.390" v="698" actId="313"/>
        <pc:sldMkLst>
          <pc:docMk/>
          <pc:sldMk cId="3200261831" sldId="891"/>
        </pc:sldMkLst>
        <pc:spChg chg="mod">
          <ac:chgData name="Adrian Murray" userId="f7fa9503-6574-49b6-b3aa-52000a3c0337" providerId="ADAL" clId="{5AFCDE57-8A02-4276-B3EF-CC713A7ECB90}" dt="2025-02-10T17:20:11.390" v="698" actId="313"/>
          <ac:spMkLst>
            <pc:docMk/>
            <pc:sldMk cId="3200261831" sldId="891"/>
            <ac:spMk id="5" creationId="{E328B61E-B0B0-ADB2-3BCF-71E23FDE5D11}"/>
          </ac:spMkLst>
        </pc:spChg>
      </pc:sldChg>
      <pc:sldChg chg="modNotesTx">
        <pc:chgData name="Adrian Murray" userId="f7fa9503-6574-49b6-b3aa-52000a3c0337" providerId="ADAL" clId="{5AFCDE57-8A02-4276-B3EF-CC713A7ECB90}" dt="2025-01-30T12:51:14.553" v="1"/>
        <pc:sldMkLst>
          <pc:docMk/>
          <pc:sldMk cId="2805188314" sldId="895"/>
        </pc:sldMkLst>
      </pc:sldChg>
      <pc:sldChg chg="modSp mod modNotesTx">
        <pc:chgData name="Adrian Murray" userId="f7fa9503-6574-49b6-b3aa-52000a3c0337" providerId="ADAL" clId="{5AFCDE57-8A02-4276-B3EF-CC713A7ECB90}" dt="2025-02-10T17:16:20.373" v="613" actId="20577"/>
        <pc:sldMkLst>
          <pc:docMk/>
          <pc:sldMk cId="4185667271" sldId="897"/>
        </pc:sldMkLst>
      </pc:sldChg>
      <pc:sldChg chg="modSp mod modNotesTx">
        <pc:chgData name="Adrian Murray" userId="f7fa9503-6574-49b6-b3aa-52000a3c0337" providerId="ADAL" clId="{5AFCDE57-8A02-4276-B3EF-CC713A7ECB90}" dt="2025-02-10T17:18:09.829" v="693" actId="20577"/>
        <pc:sldMkLst>
          <pc:docMk/>
          <pc:sldMk cId="655515231" sldId="900"/>
        </pc:sldMkLst>
      </pc:sldChg>
      <pc:sldChg chg="modSp mod modNotesTx">
        <pc:chgData name="Adrian Murray" userId="f7fa9503-6574-49b6-b3aa-52000a3c0337" providerId="ADAL" clId="{5AFCDE57-8A02-4276-B3EF-CC713A7ECB90}" dt="2025-02-10T17:21:46.331" v="699" actId="14100"/>
        <pc:sldMkLst>
          <pc:docMk/>
          <pc:sldMk cId="4034580183" sldId="901"/>
        </pc:sldMkLst>
        <pc:picChg chg="mod">
          <ac:chgData name="Adrian Murray" userId="f7fa9503-6574-49b6-b3aa-52000a3c0337" providerId="ADAL" clId="{5AFCDE57-8A02-4276-B3EF-CC713A7ECB90}" dt="2025-02-10T17:21:46.331" v="699" actId="14100"/>
          <ac:picMkLst>
            <pc:docMk/>
            <pc:sldMk cId="4034580183" sldId="901"/>
            <ac:picMk id="5" creationId="{4F215149-0255-D2BB-514F-C94D2062E442}"/>
          </ac:picMkLst>
        </pc:picChg>
      </pc:sldChg>
      <pc:sldChg chg="delSp modSp mod delAnim modNotesTx">
        <pc:chgData name="Adrian Murray" userId="f7fa9503-6574-49b6-b3aa-52000a3c0337" providerId="ADAL" clId="{5AFCDE57-8A02-4276-B3EF-CC713A7ECB90}" dt="2025-02-04T17:01:37.108" v="541" actId="20577"/>
        <pc:sldMkLst>
          <pc:docMk/>
          <pc:sldMk cId="3923605134" sldId="902"/>
        </pc:sldMkLst>
      </pc:sldChg>
    </pc:docChg>
  </pc:docChgLst>
  <pc:docChgLst>
    <pc:chgData name="Chris Johnston" userId="a46b5ea7-e856-43bb-8c15-5d483591c0bf" providerId="ADAL" clId="{996C3F33-D113-4281-AC96-0BBA0C7BA080}"/>
    <pc:docChg chg="addSld delSld modSld">
      <pc:chgData name="Chris Johnston" userId="a46b5ea7-e856-43bb-8c15-5d483591c0bf" providerId="ADAL" clId="{996C3F33-D113-4281-AC96-0BBA0C7BA080}" dt="2025-05-08T08:40:48.718" v="3"/>
      <pc:docMkLst>
        <pc:docMk/>
      </pc:docMkLst>
      <pc:sldChg chg="addSp delSp modSp">
        <pc:chgData name="Chris Johnston" userId="a46b5ea7-e856-43bb-8c15-5d483591c0bf" providerId="ADAL" clId="{996C3F33-D113-4281-AC96-0BBA0C7BA080}" dt="2025-05-08T08:40:39.358" v="2" actId="478"/>
        <pc:sldMkLst>
          <pc:docMk/>
          <pc:sldMk cId="3200261831" sldId="891"/>
        </pc:sldMkLst>
        <pc:graphicFrameChg chg="add del mod">
          <ac:chgData name="Chris Johnston" userId="a46b5ea7-e856-43bb-8c15-5d483591c0bf" providerId="ADAL" clId="{996C3F33-D113-4281-AC96-0BBA0C7BA080}" dt="2025-05-08T08:40:39.358" v="2" actId="478"/>
          <ac:graphicFrameMkLst>
            <pc:docMk/>
            <pc:sldMk cId="3200261831" sldId="891"/>
            <ac:graphicFrameMk id="3" creationId="{AE21BC3F-ED90-D028-BBCA-E0C52FA93B44}"/>
          </ac:graphicFrameMkLst>
        </pc:graphicFrameChg>
        <pc:picChg chg="add del mod">
          <ac:chgData name="Chris Johnston" userId="a46b5ea7-e856-43bb-8c15-5d483591c0bf" providerId="ADAL" clId="{996C3F33-D113-4281-AC96-0BBA0C7BA080}" dt="2025-05-08T08:40:39.358" v="2" actId="478"/>
          <ac:picMkLst>
            <pc:docMk/>
            <pc:sldMk cId="3200261831" sldId="891"/>
            <ac:picMk id="1025" creationId="{74F4C32B-667A-D5C1-156F-00AAADBF8010}"/>
          </ac:picMkLst>
        </pc:picChg>
      </pc:sldChg>
      <pc:sldChg chg="add del">
        <pc:chgData name="Chris Johnston" userId="a46b5ea7-e856-43bb-8c15-5d483591c0bf" providerId="ADAL" clId="{996C3F33-D113-4281-AC96-0BBA0C7BA080}" dt="2025-05-08T08:40:48.718" v="3"/>
        <pc:sldMkLst>
          <pc:docMk/>
          <pc:sldMk cId="971177164" sldId="89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AFE523-7663-4890-B5AC-575E7444B865}" type="datetimeFigureOut">
              <a:rPr lang="en-US" smtClean="0"/>
              <a:t>5/8/2025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85F248-0C51-4437-B306-BCB5F97B028A}" type="slidenum">
              <a:rPr lang="en-US" smtClean="0"/>
              <a:t>‹#›</a:t>
            </a:fld>
            <a:endParaRPr lang="en-US"/>
          </a:p>
        </p:txBody>
      </p:sp>
    </p:spTree>
    <p:extLst>
      <p:ext uri="{BB962C8B-B14F-4D97-AF65-F5344CB8AC3E}">
        <p14:creationId xmlns:p14="http://schemas.microsoft.com/office/powerpoint/2010/main" val="218600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3200">
                <a:effectLst/>
                <a:latin typeface="Arial" panose="020B0604020202020204" pitchFamily="34" charset="0"/>
                <a:ea typeface="MS Mincho" panose="02020609040205080304" pitchFamily="49" charset="-128"/>
                <a:cs typeface="Times New Roman" panose="02020603050405020304" pitchFamily="18" charset="0"/>
              </a:rPr>
              <a:t>‘We must make sure that everything we do, we can do forever.’  This means that in addition to the balance between humans and nature there is another key element to consider: economic.  </a:t>
            </a:r>
          </a:p>
          <a:p>
            <a:pPr>
              <a:lnSpc>
                <a:spcPct val="107000"/>
              </a:lnSpc>
              <a:spcAft>
                <a:spcPts val="800"/>
              </a:spcAft>
            </a:pP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 </a:t>
            </a:r>
            <a:endParaRPr lang="en-GB" sz="18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Principle of the 3 Pillars of Sustainability or the </a:t>
            </a:r>
            <a:r>
              <a:rPr lang="en-GB" sz="1800" b="1">
                <a:solidFill>
                  <a:srgbClr val="000000"/>
                </a:solidFill>
                <a:effectLst/>
                <a:latin typeface="Arial" panose="020B0604020202020204" pitchFamily="34" charset="0"/>
                <a:ea typeface="Arial" panose="020B0604020202020204" pitchFamily="34" charset="0"/>
                <a:cs typeface="Arial" panose="020B0604020202020204" pitchFamily="34" charset="0"/>
              </a:rPr>
              <a:t>3 Ps </a:t>
            </a: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model: (</a:t>
            </a:r>
            <a:r>
              <a:rPr lang="en-GB" sz="1800" b="1" u="sng">
                <a:solidFill>
                  <a:srgbClr val="000000"/>
                </a:solidFill>
                <a:effectLst/>
                <a:latin typeface="Arial" panose="020B0604020202020204" pitchFamily="34" charset="0"/>
                <a:ea typeface="Arial" panose="020B0604020202020204" pitchFamily="34" charset="0"/>
                <a:cs typeface="Arial" panose="020B0604020202020204" pitchFamily="34" charset="0"/>
              </a:rPr>
              <a:t>P</a:t>
            </a: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rofit/Economy, </a:t>
            </a:r>
            <a:r>
              <a:rPr lang="en-GB" sz="1800" b="1" u="sng">
                <a:solidFill>
                  <a:srgbClr val="000000"/>
                </a:solidFill>
                <a:effectLst/>
                <a:latin typeface="Arial" panose="020B0604020202020204" pitchFamily="34" charset="0"/>
                <a:ea typeface="Arial" panose="020B0604020202020204" pitchFamily="34" charset="0"/>
                <a:cs typeface="Arial" panose="020B0604020202020204" pitchFamily="34" charset="0"/>
              </a:rPr>
              <a:t>P</a:t>
            </a: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eople /Society and the </a:t>
            </a:r>
            <a:r>
              <a:rPr lang="en-GB" sz="1800" b="1" u="sng">
                <a:solidFill>
                  <a:srgbClr val="000000"/>
                </a:solidFill>
                <a:effectLst/>
                <a:latin typeface="Arial" panose="020B0604020202020204" pitchFamily="34" charset="0"/>
                <a:ea typeface="Arial" panose="020B0604020202020204" pitchFamily="34" charset="0"/>
                <a:cs typeface="Arial" panose="020B0604020202020204" pitchFamily="34" charset="0"/>
              </a:rPr>
              <a:t>P</a:t>
            </a:r>
            <a:r>
              <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rPr>
              <a:t>lanet/Environment).</a:t>
            </a:r>
            <a:endParaRPr lang="en-GB" sz="180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00"/>
              </a:spcAft>
              <a:buFont typeface="Symbol" panose="05050102010706020507" pitchFamily="18" charset="2"/>
              <a:buChar char=""/>
            </a:pPr>
            <a:r>
              <a:rPr lang="en-GB" sz="1800" b="1" i="0">
                <a:solidFill>
                  <a:srgbClr val="000000"/>
                </a:solidFill>
                <a:effectLst/>
                <a:latin typeface="Arial" panose="020B0604020202020204" pitchFamily="34" charset="0"/>
                <a:ea typeface="Calibri" panose="020F0502020204030204" pitchFamily="34" charset="0"/>
                <a:cs typeface="Arial" panose="020B0604020202020204" pitchFamily="34" charset="0"/>
              </a:rPr>
              <a:t>Profit</a:t>
            </a:r>
            <a:r>
              <a:rPr lang="en-GB" sz="1800" i="0">
                <a:solidFill>
                  <a:srgbClr val="000000"/>
                </a:solidFill>
                <a:effectLst/>
                <a:latin typeface="Arial" panose="020B0604020202020204" pitchFamily="34" charset="0"/>
                <a:ea typeface="Calibri" panose="020F0502020204030204" pitchFamily="34" charset="0"/>
                <a:cs typeface="Arial" panose="020B0604020202020204" pitchFamily="34" charset="0"/>
              </a:rPr>
              <a:t>: making money, paying tax, buying resources</a:t>
            </a:r>
            <a:endParaRPr lang="en-GB" sz="1800" i="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00"/>
              </a:spcAft>
              <a:buFont typeface="Symbol" panose="05050102010706020507" pitchFamily="18" charset="2"/>
              <a:buChar char=""/>
            </a:pPr>
            <a:r>
              <a:rPr lang="en-GB" sz="1800" b="1" i="0">
                <a:solidFill>
                  <a:srgbClr val="000000"/>
                </a:solidFill>
                <a:effectLst/>
                <a:latin typeface="Arial" panose="020B0604020202020204" pitchFamily="34" charset="0"/>
                <a:ea typeface="Calibri" panose="020F0502020204030204" pitchFamily="34" charset="0"/>
                <a:cs typeface="Arial" panose="020B0604020202020204" pitchFamily="34" charset="0"/>
              </a:rPr>
              <a:t>People</a:t>
            </a:r>
            <a:r>
              <a:rPr lang="en-GB" sz="1800" i="0">
                <a:solidFill>
                  <a:srgbClr val="000000"/>
                </a:solidFill>
                <a:effectLst/>
                <a:latin typeface="Arial" panose="020B0604020202020204" pitchFamily="34" charset="0"/>
                <a:ea typeface="Calibri" panose="020F0502020204030204" pitchFamily="34" charset="0"/>
                <a:cs typeface="Arial" panose="020B0604020202020204" pitchFamily="34" charset="0"/>
              </a:rPr>
              <a:t>:  providing work, training staff, creating a community, influencing public lifestyles by providing products, services or buildings, influencing what people think about via adverts</a:t>
            </a:r>
            <a:endParaRPr lang="en-GB" sz="1800" i="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00"/>
              </a:spcAft>
              <a:buFont typeface="Symbol" panose="05050102010706020507" pitchFamily="18" charset="2"/>
              <a:buChar char=""/>
            </a:pPr>
            <a:r>
              <a:rPr lang="en-GB" sz="1800" b="1" i="0">
                <a:solidFill>
                  <a:srgbClr val="000000"/>
                </a:solidFill>
                <a:effectLst/>
                <a:latin typeface="Arial" panose="020B0604020202020204" pitchFamily="34" charset="0"/>
                <a:ea typeface="Calibri" panose="020F0502020204030204" pitchFamily="34" charset="0"/>
                <a:cs typeface="Arial" panose="020B0604020202020204" pitchFamily="34" charset="0"/>
              </a:rPr>
              <a:t>Planet</a:t>
            </a:r>
            <a:r>
              <a:rPr lang="en-GB" sz="1800" i="0">
                <a:solidFill>
                  <a:srgbClr val="000000"/>
                </a:solidFill>
                <a:effectLst/>
                <a:latin typeface="Arial" panose="020B0604020202020204" pitchFamily="34" charset="0"/>
                <a:ea typeface="Calibri" panose="020F0502020204030204" pitchFamily="34" charset="0"/>
                <a:cs typeface="Arial" panose="020B0604020202020204" pitchFamily="34" charset="0"/>
              </a:rPr>
              <a:t>: energy use, how resources are sourced, waste disposal</a:t>
            </a:r>
          </a:p>
          <a:p>
            <a:pPr marL="342900" lvl="0" indent="-342900">
              <a:lnSpc>
                <a:spcPct val="107000"/>
              </a:lnSpc>
              <a:spcAft>
                <a:spcPts val="300"/>
              </a:spcAft>
              <a:buFont typeface="Symbol" panose="05050102010706020507" pitchFamily="18" charset="2"/>
              <a:buChar char=""/>
            </a:pPr>
            <a:endParaRPr lang="en-GB" sz="1800" i="1">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10000"/>
              </a:lnSpc>
              <a:spcBef>
                <a:spcPts val="720"/>
              </a:spcBef>
              <a:spcAft>
                <a:spcPts val="720"/>
              </a:spcAft>
            </a:pPr>
            <a:r>
              <a:rPr lang="en-GB" sz="3200">
                <a:effectLst/>
                <a:latin typeface="Arial" panose="020B0604020202020204" pitchFamily="34" charset="0"/>
                <a:ea typeface="MS Mincho" panose="02020609040205080304" pitchFamily="49" charset="-128"/>
                <a:cs typeface="Times New Roman" panose="02020603050405020304" pitchFamily="18" charset="0"/>
              </a:rPr>
              <a:t>Click as follow to advance the animation:</a:t>
            </a:r>
          </a:p>
          <a:p>
            <a:pPr marL="342900" lvl="0" indent="-342900">
              <a:lnSpc>
                <a:spcPct val="110000"/>
              </a:lnSpc>
              <a:spcBef>
                <a:spcPts val="720"/>
              </a:spcBef>
              <a:spcAft>
                <a:spcPts val="720"/>
              </a:spcAft>
              <a:buFont typeface="Symbol" panose="05050102010706020507" pitchFamily="18" charset="2"/>
              <a:buChar char=""/>
            </a:pPr>
            <a:r>
              <a:rPr lang="en-GB" sz="3200">
                <a:effectLst/>
                <a:latin typeface="Arial" panose="020B0604020202020204" pitchFamily="34" charset="0"/>
                <a:ea typeface="MS Mincho" panose="02020609040205080304" pitchFamily="49" charset="-128"/>
                <a:cs typeface="Times New Roman" panose="02020603050405020304" pitchFamily="18" charset="0"/>
              </a:rPr>
              <a:t>click 1: shows the ‘People’ shape</a:t>
            </a:r>
          </a:p>
          <a:p>
            <a:pPr marL="342900" lvl="0" indent="-342900">
              <a:lnSpc>
                <a:spcPct val="110000"/>
              </a:lnSpc>
              <a:spcBef>
                <a:spcPts val="720"/>
              </a:spcBef>
              <a:spcAft>
                <a:spcPts val="720"/>
              </a:spcAft>
              <a:buFont typeface="Symbol" panose="05050102010706020507" pitchFamily="18" charset="2"/>
              <a:buChar char=""/>
            </a:pPr>
            <a:r>
              <a:rPr lang="en-GB" sz="3200">
                <a:effectLst/>
                <a:latin typeface="Arial" panose="020B0604020202020204" pitchFamily="34" charset="0"/>
                <a:ea typeface="MS Mincho" panose="02020609040205080304" pitchFamily="49" charset="-128"/>
                <a:cs typeface="Times New Roman" panose="02020603050405020304" pitchFamily="18" charset="0"/>
              </a:rPr>
              <a:t>click 2: shows the ‘Planet’ shape</a:t>
            </a:r>
          </a:p>
          <a:p>
            <a:pPr marL="342900" lvl="0" indent="-342900">
              <a:lnSpc>
                <a:spcPct val="110000"/>
              </a:lnSpc>
              <a:spcBef>
                <a:spcPts val="720"/>
              </a:spcBef>
              <a:spcAft>
                <a:spcPts val="720"/>
              </a:spcAft>
              <a:buFont typeface="Symbol" panose="05050102010706020507" pitchFamily="18" charset="2"/>
              <a:buChar char=""/>
            </a:pPr>
            <a:r>
              <a:rPr lang="en-GB" sz="3200">
                <a:effectLst/>
                <a:latin typeface="Arial" panose="020B0604020202020204" pitchFamily="34" charset="0"/>
                <a:ea typeface="MS Mincho" panose="02020609040205080304" pitchFamily="49" charset="-128"/>
                <a:cs typeface="Times New Roman" panose="02020603050405020304" pitchFamily="18" charset="0"/>
              </a:rPr>
              <a:t>click 3: shows the ‘Profit’ shape</a:t>
            </a:r>
          </a:p>
          <a:p>
            <a:pPr marL="342900" lvl="0" indent="-342900">
              <a:lnSpc>
                <a:spcPct val="110000"/>
              </a:lnSpc>
              <a:spcBef>
                <a:spcPts val="720"/>
              </a:spcBef>
              <a:spcAft>
                <a:spcPts val="720"/>
              </a:spcAft>
              <a:buFont typeface="Symbol" panose="05050102010706020507" pitchFamily="18" charset="2"/>
              <a:buChar char=""/>
            </a:pPr>
            <a:r>
              <a:rPr lang="en-GB" sz="3200">
                <a:effectLst/>
                <a:latin typeface="Arial" panose="020B0604020202020204" pitchFamily="34" charset="0"/>
                <a:ea typeface="MS Mincho" panose="02020609040205080304" pitchFamily="49" charset="-128"/>
                <a:cs typeface="Times New Roman" panose="02020603050405020304" pitchFamily="18" charset="0"/>
              </a:rPr>
              <a:t>click 4: shows the animation of the 3 shapes forming a Venn diagram, with the overlapping area identified as ‘Sustainability’.</a:t>
            </a:r>
          </a:p>
          <a:p>
            <a:pPr>
              <a:lnSpc>
                <a:spcPct val="110000"/>
              </a:lnSpc>
              <a:spcBef>
                <a:spcPts val="720"/>
              </a:spcBef>
              <a:spcAft>
                <a:spcPts val="720"/>
              </a:spcAft>
            </a:pPr>
            <a:endParaRPr lang="en-GB" sz="320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3200">
                <a:effectLst/>
                <a:latin typeface="Arial" panose="020B0604020202020204" pitchFamily="34" charset="0"/>
                <a:ea typeface="MS Mincho" panose="02020609040205080304" pitchFamily="49" charset="-128"/>
                <a:cs typeface="Times New Roman" panose="02020603050405020304" pitchFamily="18" charset="0"/>
              </a:rPr>
              <a:t>An image of the completed animation is shown on the next slide (which is set to be hidden from view when presenting).</a:t>
            </a:r>
          </a:p>
          <a:p>
            <a:pPr>
              <a:lnSpc>
                <a:spcPct val="110000"/>
              </a:lnSpc>
              <a:spcBef>
                <a:spcPts val="720"/>
              </a:spcBef>
              <a:spcAft>
                <a:spcPts val="720"/>
              </a:spcAft>
            </a:pPr>
            <a:endParaRPr lang="en-GB" sz="320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3200" b="1">
                <a:effectLst/>
                <a:latin typeface="Arial" panose="020B0604020202020204" pitchFamily="34" charset="0"/>
                <a:ea typeface="MS Mincho" panose="02020609040205080304" pitchFamily="49" charset="-128"/>
                <a:cs typeface="Times New Roman" panose="02020603050405020304" pitchFamily="18" charset="0"/>
              </a:rPr>
              <a:t>Activity: </a:t>
            </a:r>
            <a:r>
              <a:rPr lang="en-GB" sz="1800">
                <a:solidFill>
                  <a:srgbClr val="000000"/>
                </a:solidFill>
                <a:effectLst/>
                <a:latin typeface="Arial" panose="020B0604020202020204" pitchFamily="34" charset="0"/>
                <a:ea typeface="MS Mincho" panose="02020609040205080304" pitchFamily="49" charset="-128"/>
              </a:rPr>
              <a:t>ask students to reflect on how they interact with the pillars in their everyday lives. </a:t>
            </a:r>
            <a:endParaRPr lang="en-GB" sz="320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DD1FD-A7EC-4F5E-ADA5-78ED8EEC653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1468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11</a:t>
            </a:fld>
            <a:endParaRPr lang="en-GB"/>
          </a:p>
        </p:txBody>
      </p:sp>
    </p:spTree>
    <p:extLst>
      <p:ext uri="{BB962C8B-B14F-4D97-AF65-F5344CB8AC3E}">
        <p14:creationId xmlns:p14="http://schemas.microsoft.com/office/powerpoint/2010/main" val="3419952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300"/>
              </a:spcAft>
              <a:buClrTx/>
              <a:buSzTx/>
              <a:buFontTx/>
              <a:buNone/>
              <a:tabLst/>
              <a:defRPr/>
            </a:pPr>
            <a:r>
              <a:rPr lang="en-GB" sz="1800">
                <a:effectLst/>
                <a:latin typeface="Arial" panose="020B0604020202020204" pitchFamily="34" charset="0"/>
                <a:ea typeface="MS Mincho" panose="02020609040205080304" pitchFamily="49" charset="-128"/>
                <a:cs typeface="Times New Roman" panose="02020603050405020304" pitchFamily="18" charset="0"/>
              </a:rPr>
              <a:t>This slide is set to be hidden from view when presenting but provides a non-animated printable version of the graphic from the previous slide.</a:t>
            </a:r>
          </a:p>
          <a:p>
            <a:pPr>
              <a:lnSpc>
                <a:spcPct val="107000"/>
              </a:lnSpc>
              <a:spcAft>
                <a:spcPts val="300"/>
              </a:spcAft>
            </a:pPr>
            <a:endParaRPr lang="en-GB"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DD1FD-A7EC-4F5E-ADA5-78ED8EEC653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7781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a:effectLst/>
                <a:latin typeface="Arial" panose="020B0604020202020204" pitchFamily="34" charset="0"/>
                <a:ea typeface="MS Mincho" panose="02020609040205080304" pitchFamily="49" charset="-128"/>
                <a:cs typeface="Arial" panose="020B0604020202020204" pitchFamily="34" charset="0"/>
              </a:rPr>
              <a:t>Introduce the activity using the slide.</a:t>
            </a:r>
          </a:p>
          <a:p>
            <a:pPr>
              <a:lnSpc>
                <a:spcPct val="110000"/>
              </a:lnSpc>
              <a:spcBef>
                <a:spcPts val="600"/>
              </a:spcBef>
              <a:spcAft>
                <a:spcPts val="600"/>
              </a:spcAft>
            </a:pPr>
            <a:endParaRPr lang="en-GB" sz="180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a:effectLst/>
                <a:latin typeface="Arial" panose="020B0604020202020204" pitchFamily="34" charset="0"/>
                <a:ea typeface="MS Mincho" panose="02020609040205080304" pitchFamily="49" charset="-128"/>
                <a:cs typeface="Arial" panose="020B0604020202020204" pitchFamily="34" charset="0"/>
              </a:rPr>
              <a:t>Activity</a:t>
            </a:r>
            <a:r>
              <a:rPr lang="en-GB" sz="1800">
                <a:effectLst/>
                <a:latin typeface="Arial" panose="020B0604020202020204" pitchFamily="34" charset="0"/>
                <a:ea typeface="MS Mincho" panose="02020609040205080304" pitchFamily="49" charset="-128"/>
                <a:cs typeface="Arial" panose="020B0604020202020204" pitchFamily="34" charset="0"/>
              </a:rPr>
              <a:t>: </a:t>
            </a:r>
            <a:r>
              <a:rPr lang="en-US" sz="1800">
                <a:effectLst/>
                <a:latin typeface="Arial" panose="020B0604020202020204" pitchFamily="34" charset="0"/>
                <a:ea typeface="MS Mincho" panose="02020609040205080304" pitchFamily="49" charset="-128"/>
                <a:cs typeface="Arial" panose="020B0604020202020204" pitchFamily="34" charset="0"/>
              </a:rPr>
              <a:t>in small groups, ask students to discuss why a new train line might be a good development.  For example, it might be</a:t>
            </a:r>
            <a:r>
              <a:rPr lang="en-GB" sz="1800">
                <a:effectLst/>
                <a:latin typeface="Arial" panose="020B0604020202020204" pitchFamily="34" charset="0"/>
                <a:ea typeface="MS Mincho" panose="02020609040205080304" pitchFamily="49" charset="-128"/>
                <a:cs typeface="Arial" panose="020B0604020202020204" pitchFamily="34" charset="0"/>
              </a:rPr>
              <a:t> part of a wider government rail plan to increase economic activity. </a:t>
            </a:r>
          </a:p>
          <a:p>
            <a:pPr>
              <a:lnSpc>
                <a:spcPct val="110000"/>
              </a:lnSpc>
              <a:spcBef>
                <a:spcPts val="600"/>
              </a:spcBef>
              <a:spcAft>
                <a:spcPts val="600"/>
              </a:spcAft>
            </a:pPr>
            <a:endParaRPr lang="en-GB" sz="180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US" sz="1800">
                <a:effectLst/>
                <a:latin typeface="Arial" panose="020B0604020202020204" pitchFamily="34" charset="0"/>
                <a:ea typeface="MS Mincho" panose="02020609040205080304" pitchFamily="49" charset="-128"/>
                <a:cs typeface="Arial" panose="020B0604020202020204" pitchFamily="34" charset="0"/>
              </a:rPr>
              <a:t>Students should be prepared to share with the class at an appropriate stage/point. </a:t>
            </a:r>
          </a:p>
          <a:p>
            <a:pPr>
              <a:lnSpc>
                <a:spcPct val="110000"/>
              </a:lnSpc>
              <a:spcBef>
                <a:spcPts val="600"/>
              </a:spcBef>
              <a:spcAft>
                <a:spcPts val="600"/>
              </a:spcAft>
            </a:pPr>
            <a:endParaRPr lang="en-GB" sz="1800">
              <a:effectLst/>
              <a:latin typeface="Arial" panose="020B0604020202020204" pitchFamily="34" charset="0"/>
              <a:ea typeface="MS Mincho" panose="02020609040205080304" pitchFamily="49" charset="-128"/>
              <a:cs typeface="Times New Roman" panose="02020603050405020304" pitchFamily="18" charset="0"/>
            </a:endParaRPr>
          </a:p>
          <a:p>
            <a:pPr>
              <a:spcAft>
                <a:spcPts val="800"/>
              </a:spcAft>
            </a:pPr>
            <a:r>
              <a:rPr lang="en-US" sz="1800" b="1">
                <a:effectLst/>
                <a:latin typeface="Arial" panose="020B0604020202020204" pitchFamily="34" charset="0"/>
                <a:ea typeface="MS Mincho" panose="02020609040205080304" pitchFamily="49" charset="-128"/>
              </a:rPr>
              <a:t>Activity:</a:t>
            </a:r>
            <a:r>
              <a:rPr lang="en-US" sz="1800">
                <a:effectLst/>
                <a:latin typeface="Arial" panose="020B0604020202020204" pitchFamily="34" charset="0"/>
                <a:ea typeface="MS Mincho" panose="02020609040205080304" pitchFamily="49" charset="-128"/>
              </a:rPr>
              <a:t> ask students to identify all the different groups of people who might be involved, and think about how each group might be impacted</a:t>
            </a:r>
            <a:r>
              <a:rPr lang="en-GB" sz="1800">
                <a:effectLst/>
                <a:latin typeface="Arial" panose="020B0604020202020204" pitchFamily="34" charset="0"/>
                <a:ea typeface="MS Mincho" panose="02020609040205080304" pitchFamily="49" charset="-128"/>
                <a:cs typeface="Times New Roman" panose="02020603050405020304" pitchFamily="18" charset="0"/>
              </a:rPr>
              <a:t>.</a:t>
            </a:r>
          </a:p>
          <a:p>
            <a:pPr>
              <a:spcAft>
                <a:spcPts val="800"/>
              </a:spcAft>
            </a:pPr>
            <a:r>
              <a:rPr lang="en-GB" sz="1800">
                <a:effectLst/>
                <a:latin typeface="Arial" panose="020B0604020202020204" pitchFamily="34" charset="0"/>
                <a:ea typeface="MS Mincho" panose="02020609040205080304" pitchFamily="49" charset="-128"/>
                <a:cs typeface="Times New Roman" panose="02020603050405020304" pitchFamily="18" charset="0"/>
              </a:rPr>
              <a:t>Groups identified could include: commuters, local people, house owners, farmers, developers, government, people who will build the development, environmentalists, business owners.</a:t>
            </a:r>
            <a:endParaRPr lang="en-GB" sz="180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285F248-0C51-4437-B306-BCB5F97B028A}" type="slidenum">
              <a:rPr lang="en-US" smtClean="0"/>
              <a:t>4</a:t>
            </a:fld>
            <a:endParaRPr lang="en-US"/>
          </a:p>
        </p:txBody>
      </p:sp>
    </p:spTree>
    <p:extLst>
      <p:ext uri="{BB962C8B-B14F-4D97-AF65-F5344CB8AC3E}">
        <p14:creationId xmlns:p14="http://schemas.microsoft.com/office/powerpoint/2010/main" val="1846283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a:effectLst/>
                <a:latin typeface="Arial" panose="020B0604020202020204" pitchFamily="34" charset="0"/>
                <a:ea typeface="MS Mincho" panose="02020609040205080304" pitchFamily="49" charset="-128"/>
              </a:rPr>
              <a:t>Activity:</a:t>
            </a:r>
            <a:r>
              <a:rPr lang="en-GB" sz="1800">
                <a:effectLst/>
                <a:latin typeface="Arial" panose="020B0604020202020204" pitchFamily="34" charset="0"/>
                <a:ea typeface="MS Mincho" panose="02020609040205080304" pitchFamily="49" charset="-128"/>
              </a:rPr>
              <a:t> still working in small groups, ask students to discuss the advantages and disadvantages of each of the three pillars based on the scenario on Slide 3.  Students could use the advantages and disadvantages table grid shown to collect their responses and feedback to the class. </a:t>
            </a:r>
            <a:endParaRPr lang="en-GB"/>
          </a:p>
        </p:txBody>
      </p:sp>
      <p:sp>
        <p:nvSpPr>
          <p:cNvPr id="4" name="Slide Number Placeholder 3"/>
          <p:cNvSpPr>
            <a:spLocks noGrp="1"/>
          </p:cNvSpPr>
          <p:nvPr>
            <p:ph type="sldNum" sz="quarter" idx="5"/>
          </p:nvPr>
        </p:nvSpPr>
        <p:spPr/>
        <p:txBody>
          <a:bodyPr/>
          <a:lstStyle/>
          <a:p>
            <a:fld id="{8285F248-0C51-4437-B306-BCB5F97B028A}" type="slidenum">
              <a:rPr lang="en-US" smtClean="0"/>
              <a:t>5</a:t>
            </a:fld>
            <a:endParaRPr lang="en-US"/>
          </a:p>
        </p:txBody>
      </p:sp>
    </p:spTree>
    <p:extLst>
      <p:ext uri="{BB962C8B-B14F-4D97-AF65-F5344CB8AC3E}">
        <p14:creationId xmlns:p14="http://schemas.microsoft.com/office/powerpoint/2010/main" val="3005755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a:effectLst/>
                <a:latin typeface="Arial" panose="020B0604020202020204" pitchFamily="34" charset="0"/>
                <a:ea typeface="MS Mincho" panose="02020609040205080304" pitchFamily="49" charset="-128"/>
                <a:cs typeface="Arial" panose="020B0604020202020204" pitchFamily="34" charset="0"/>
              </a:rPr>
              <a:t>Other points that could be raised include:</a:t>
            </a:r>
          </a:p>
          <a:p>
            <a:pPr marL="342900" lvl="0" indent="-342900">
              <a:lnSpc>
                <a:spcPct val="110000"/>
              </a:lnSpc>
              <a:spcAft>
                <a:spcPts val="800"/>
              </a:spcAft>
              <a:buSzPts val="1000"/>
              <a:buFont typeface="Symbol" panose="05050102010706020507" pitchFamily="18" charset="2"/>
              <a:buChar char=""/>
            </a:pPr>
            <a:r>
              <a:rPr lang="en-GB" sz="1800">
                <a:effectLst/>
                <a:latin typeface="Arial" panose="020B0604020202020204" pitchFamily="34" charset="0"/>
                <a:ea typeface="MS Mincho" panose="02020609040205080304" pitchFamily="49" charset="-128"/>
                <a:cs typeface="Times New Roman" panose="02020603050405020304" pitchFamily="18" charset="0"/>
              </a:rPr>
              <a:t>my quality of life will be affected</a:t>
            </a:r>
          </a:p>
          <a:p>
            <a:pPr marL="342900" lvl="0" indent="-342900">
              <a:lnSpc>
                <a:spcPct val="110000"/>
              </a:lnSpc>
              <a:spcAft>
                <a:spcPts val="800"/>
              </a:spcAft>
              <a:buSzPts val="1000"/>
              <a:buFont typeface="Symbol" panose="05050102010706020507" pitchFamily="18" charset="2"/>
              <a:buChar char=""/>
            </a:pPr>
            <a:r>
              <a:rPr lang="en-GB" sz="1800">
                <a:effectLst/>
                <a:latin typeface="Arial" panose="020B0604020202020204" pitchFamily="34" charset="0"/>
                <a:ea typeface="MS Mincho" panose="02020609040205080304" pitchFamily="49" charset="-128"/>
                <a:cs typeface="Times New Roman" panose="02020603050405020304" pitchFamily="18" charset="0"/>
              </a:rPr>
              <a:t>it will save me driving to work</a:t>
            </a:r>
          </a:p>
          <a:p>
            <a:pPr>
              <a:lnSpc>
                <a:spcPct val="110000"/>
              </a:lnSpc>
              <a:spcBef>
                <a:spcPts val="600"/>
              </a:spcBef>
              <a:spcAft>
                <a:spcPts val="600"/>
              </a:spcAft>
            </a:pPr>
            <a:endParaRPr lang="en-GB" sz="180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285F248-0C51-4437-B306-BCB5F97B028A}" type="slidenum">
              <a:rPr lang="en-US" smtClean="0"/>
              <a:t>6</a:t>
            </a:fld>
            <a:endParaRPr lang="en-US"/>
          </a:p>
        </p:txBody>
      </p:sp>
    </p:spTree>
    <p:extLst>
      <p:ext uri="{BB962C8B-B14F-4D97-AF65-F5344CB8AC3E}">
        <p14:creationId xmlns:p14="http://schemas.microsoft.com/office/powerpoint/2010/main" val="3153308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200">
                <a:effectLst/>
                <a:latin typeface="Arial" panose="020B0604020202020204" pitchFamily="34" charset="0"/>
                <a:ea typeface="MS Mincho" panose="02020609040205080304" pitchFamily="49" charset="-128"/>
                <a:cs typeface="Arial" panose="020B0604020202020204" pitchFamily="34" charset="0"/>
              </a:rPr>
              <a:t>Other points that could be raised include:</a:t>
            </a:r>
          </a:p>
          <a:p>
            <a:pPr marL="342900" marR="0" lvl="0" indent="-342900" algn="l" defTabSz="914400" rtl="0" eaLnBrk="1" fontAlgn="auto" latinLnBrk="0" hangingPunct="1">
              <a:lnSpc>
                <a:spcPct val="110000"/>
              </a:lnSpc>
              <a:spcBef>
                <a:spcPts val="600"/>
              </a:spcBef>
              <a:spcAft>
                <a:spcPts val="800"/>
              </a:spcAft>
              <a:buClrTx/>
              <a:buSzPts val="1000"/>
              <a:buFont typeface="Symbol" panose="05050102010706020507" pitchFamily="18" charset="2"/>
              <a:buChar char=""/>
              <a:tabLst/>
              <a:defRPr/>
            </a:pPr>
            <a:r>
              <a:rPr lang="en-GB" sz="1800" kern="120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construction work may result in traffic jams that increase pollution</a:t>
            </a:r>
          </a:p>
          <a:p>
            <a:pPr marL="342900" marR="0" lvl="0" indent="-342900" algn="l" defTabSz="914400" rtl="0" eaLnBrk="1" fontAlgn="auto" latinLnBrk="0" hangingPunct="1">
              <a:lnSpc>
                <a:spcPct val="110000"/>
              </a:lnSpc>
              <a:spcBef>
                <a:spcPts val="600"/>
              </a:spcBef>
              <a:spcAft>
                <a:spcPts val="800"/>
              </a:spcAft>
              <a:buClrTx/>
              <a:buSzPts val="1000"/>
              <a:buFont typeface="Symbol" panose="05050102010706020507" pitchFamily="18" charset="2"/>
              <a:buChar char=""/>
              <a:tabLst/>
              <a:defRPr/>
            </a:pPr>
            <a:r>
              <a:rPr lang="en-GB" sz="1800" kern="120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it will create noise pollution.</a:t>
            </a:r>
          </a:p>
          <a:p>
            <a:pPr>
              <a:lnSpc>
                <a:spcPct val="110000"/>
              </a:lnSpc>
              <a:spcBef>
                <a:spcPts val="600"/>
              </a:spcBef>
              <a:spcAft>
                <a:spcPts val="600"/>
              </a:spcAft>
            </a:pPr>
            <a:endParaRPr lang="en-GB" sz="1200">
              <a:effectLst/>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8285F248-0C51-4437-B306-BCB5F97B028A}" type="slidenum">
              <a:rPr lang="en-US" smtClean="0"/>
              <a:t>7</a:t>
            </a:fld>
            <a:endParaRPr lang="en-US"/>
          </a:p>
        </p:txBody>
      </p:sp>
    </p:spTree>
    <p:extLst>
      <p:ext uri="{BB962C8B-B14F-4D97-AF65-F5344CB8AC3E}">
        <p14:creationId xmlns:p14="http://schemas.microsoft.com/office/powerpoint/2010/main" val="2371968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200">
                <a:effectLst/>
                <a:latin typeface="Arial" panose="020B0604020202020204" pitchFamily="34" charset="0"/>
                <a:ea typeface="MS Mincho" panose="02020609040205080304" pitchFamily="49" charset="-128"/>
                <a:cs typeface="Arial" panose="020B0604020202020204" pitchFamily="34" charset="0"/>
              </a:rPr>
              <a:t>Other points that could be raised include:</a:t>
            </a:r>
          </a:p>
          <a:p>
            <a:pPr marL="342900" lvl="0" indent="-342900">
              <a:lnSpc>
                <a:spcPct val="110000"/>
              </a:lnSpc>
              <a:spcAft>
                <a:spcPts val="800"/>
              </a:spcAft>
              <a:buSzPts val="1000"/>
              <a:buFont typeface="Symbol" panose="05050102010706020507" pitchFamily="18" charset="2"/>
              <a:buChar char=""/>
            </a:pPr>
            <a:r>
              <a:rPr lang="en-GB" sz="1800">
                <a:effectLst/>
                <a:latin typeface="Arial" panose="020B0604020202020204" pitchFamily="34" charset="0"/>
                <a:ea typeface="MS Mincho" panose="02020609040205080304" pitchFamily="49" charset="-128"/>
                <a:cs typeface="Times New Roman" panose="02020603050405020304" pitchFamily="18" charset="0"/>
              </a:rPr>
              <a:t>it will create jobs</a:t>
            </a:r>
          </a:p>
          <a:p>
            <a:pPr marL="342900" lvl="0" indent="-342900" algn="l" defTabSz="914400" rtl="0" eaLnBrk="1" latinLnBrk="0" hangingPunct="1">
              <a:lnSpc>
                <a:spcPct val="110000"/>
              </a:lnSpc>
              <a:spcAft>
                <a:spcPts val="800"/>
              </a:spcAft>
              <a:buSzPts val="1000"/>
              <a:buFont typeface="Symbol" panose="05050102010706020507" pitchFamily="18" charset="2"/>
              <a:buChar char=""/>
            </a:pPr>
            <a:r>
              <a:rPr lang="en-GB" sz="1800" kern="120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existing local businesses may face more competition.</a:t>
            </a:r>
          </a:p>
        </p:txBody>
      </p:sp>
      <p:sp>
        <p:nvSpPr>
          <p:cNvPr id="4" name="Slide Number Placeholder 3"/>
          <p:cNvSpPr>
            <a:spLocks noGrp="1"/>
          </p:cNvSpPr>
          <p:nvPr>
            <p:ph type="sldNum" sz="quarter" idx="5"/>
          </p:nvPr>
        </p:nvSpPr>
        <p:spPr/>
        <p:txBody>
          <a:bodyPr/>
          <a:lstStyle/>
          <a:p>
            <a:fld id="{8285F248-0C51-4437-B306-BCB5F97B028A}" type="slidenum">
              <a:rPr lang="en-US" smtClean="0"/>
              <a:t>8</a:t>
            </a:fld>
            <a:endParaRPr lang="en-US"/>
          </a:p>
        </p:txBody>
      </p:sp>
    </p:spTree>
    <p:extLst>
      <p:ext uri="{BB962C8B-B14F-4D97-AF65-F5344CB8AC3E}">
        <p14:creationId xmlns:p14="http://schemas.microsoft.com/office/powerpoint/2010/main" val="372118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b="1">
                <a:effectLst/>
                <a:latin typeface="Arial" panose="020B0604020202020204" pitchFamily="34" charset="0"/>
                <a:ea typeface="MS Mincho" panose="02020609040205080304" pitchFamily="49" charset="-128"/>
                <a:cs typeface="Arial" panose="020B0604020202020204" pitchFamily="34" charset="0"/>
              </a:rPr>
              <a:t>Activity:</a:t>
            </a:r>
            <a:r>
              <a:rPr lang="en-GB" sz="1800">
                <a:effectLst/>
                <a:latin typeface="Arial" panose="020B0604020202020204" pitchFamily="34" charset="0"/>
                <a:ea typeface="MS Mincho" panose="02020609040205080304" pitchFamily="49" charset="-128"/>
                <a:cs typeface="Arial" panose="020B0604020202020204" pitchFamily="34" charset="0"/>
              </a:rPr>
              <a:t> use the questions on the slide as a decision-making activity. </a:t>
            </a:r>
          </a:p>
          <a:p>
            <a:pPr>
              <a:lnSpc>
                <a:spcPct val="110000"/>
              </a:lnSpc>
              <a:spcBef>
                <a:spcPts val="600"/>
              </a:spcBef>
              <a:spcAft>
                <a:spcPts val="600"/>
              </a:spcAft>
            </a:pPr>
            <a:endParaRPr lang="en-GB" sz="1800">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r>
              <a:rPr lang="en-GB" sz="1800">
                <a:effectLst/>
                <a:latin typeface="Arial" panose="020B0604020202020204" pitchFamily="34" charset="0"/>
                <a:ea typeface="MS Mincho" panose="02020609040205080304" pitchFamily="49" charset="-128"/>
                <a:cs typeface="Arial" panose="020B0604020202020204" pitchFamily="34" charset="0"/>
              </a:rPr>
              <a:t>Students could be asked to decide what they would do if it was their decision. </a:t>
            </a:r>
            <a:endParaRPr lang="en-GB" sz="180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285F248-0C51-4437-B306-BCB5F97B028A}" type="slidenum">
              <a:rPr lang="en-US" smtClean="0"/>
              <a:t>9</a:t>
            </a:fld>
            <a:endParaRPr lang="en-US"/>
          </a:p>
        </p:txBody>
      </p:sp>
    </p:spTree>
    <p:extLst>
      <p:ext uri="{BB962C8B-B14F-4D97-AF65-F5344CB8AC3E}">
        <p14:creationId xmlns:p14="http://schemas.microsoft.com/office/powerpoint/2010/main" val="103424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rial" panose="020B0604020202020204" pitchFamily="34" charset="0"/>
                <a:ea typeface="MS Mincho" panose="02020609040205080304" pitchFamily="49" charset="-128"/>
              </a:rPr>
              <a:t>Review and reflect on what has been learnt from sessions 1 and 2.  This could be done through discussion.</a:t>
            </a:r>
            <a:endParaRPr lang="en-GB">
              <a:cs typeface="Calibri"/>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10</a:t>
            </a:fld>
            <a:endParaRPr lang="en-GB"/>
          </a:p>
        </p:txBody>
      </p:sp>
    </p:spTree>
    <p:extLst>
      <p:ext uri="{BB962C8B-B14F-4D97-AF65-F5344CB8AC3E}">
        <p14:creationId xmlns:p14="http://schemas.microsoft.com/office/powerpoint/2010/main" val="2655626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E8B10-E802-AF7E-7A8C-FE9C831655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E0853D-A4F6-65D4-60A6-3D364918A4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77FCCA-BC3C-1A84-87FC-56DD0EF710F2}"/>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5" name="Footer Placeholder 4">
            <a:extLst>
              <a:ext uri="{FF2B5EF4-FFF2-40B4-BE49-F238E27FC236}">
                <a16:creationId xmlns:a16="http://schemas.microsoft.com/office/drawing/2014/main" id="{572D2730-6575-0292-B3C1-ED9F46D8A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65E32-F619-28AA-3A8D-9B33C1304501}"/>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2309786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2C959-C078-D81F-3BCC-2C51468981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950AFE-689D-B969-8468-75668DFB0E3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079864-F882-8F7B-6F97-567B9744B1B0}"/>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5" name="Footer Placeholder 4">
            <a:extLst>
              <a:ext uri="{FF2B5EF4-FFF2-40B4-BE49-F238E27FC236}">
                <a16:creationId xmlns:a16="http://schemas.microsoft.com/office/drawing/2014/main" id="{399BD1CC-10F8-67F1-A07D-3D2A411AD1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615086-7304-364A-7421-E079021F3D71}"/>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3827893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CC1936-EF3E-2A90-DED6-84F9B059139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845C41-E7A0-68F3-F47D-9FDE10C044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EB228E-0206-0864-E2DB-03496EEA5D2A}"/>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5" name="Footer Placeholder 4">
            <a:extLst>
              <a:ext uri="{FF2B5EF4-FFF2-40B4-BE49-F238E27FC236}">
                <a16:creationId xmlns:a16="http://schemas.microsoft.com/office/drawing/2014/main" id="{F5CC419B-27F1-7169-D16F-FECD1537A7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48EE7-73E7-D1F8-0007-3A3557BFFCF4}"/>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1852763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BF05-BA0C-448D-A11B-F2BFC92FFF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C80FA28-FC93-4AED-AD32-D54F999298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BE9BD4A-F5FE-4835-ACA5-DD0EA11A74F5}"/>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7D1FA3E4-5941-4EB2-A4B9-F9ACB8AF82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20D7D-F031-4EAD-A2C3-3608B4AB55C8}"/>
              </a:ext>
            </a:extLst>
          </p:cNvPr>
          <p:cNvSpPr>
            <a:spLocks noGrp="1"/>
          </p:cNvSpPr>
          <p:nvPr>
            <p:ph type="sldNum" sz="quarter" idx="12"/>
          </p:nvPr>
        </p:nvSpPr>
        <p:spPr/>
        <p:txBody>
          <a:bodyPr/>
          <a:lstStyle/>
          <a:p>
            <a:fld id="{2D10B44C-9F6F-4893-A656-9D0506F8F54B}" type="slidenum">
              <a:rPr lang="en-GB" smtClean="0"/>
              <a:t>‹#›</a:t>
            </a:fld>
            <a:endParaRPr lang="en-GB"/>
          </a:p>
        </p:txBody>
      </p:sp>
    </p:spTree>
    <p:custDataLst>
      <p:tags r:id="rId1"/>
    </p:custDataLst>
    <p:extLst>
      <p:ext uri="{BB962C8B-B14F-4D97-AF65-F5344CB8AC3E}">
        <p14:creationId xmlns:p14="http://schemas.microsoft.com/office/powerpoint/2010/main" val="2382362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879D40-E49E-16D6-7789-E77CC8052600}"/>
              </a:ext>
            </a:extLst>
          </p:cNvPr>
          <p:cNvSpPr/>
          <p:nvPr userDrawn="1"/>
        </p:nvSpPr>
        <p:spPr>
          <a:xfrm>
            <a:off x="0" y="397790"/>
            <a:ext cx="12192000" cy="6460210"/>
          </a:xfrm>
          <a:prstGeom prst="rect">
            <a:avLst/>
          </a:prstGeom>
          <a:solidFill>
            <a:srgbClr val="20234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348D01A0-A569-3218-EFCB-88C65B645E9B}"/>
              </a:ext>
              <a:ext uri="{C183D7F6-B498-43B3-948B-1728B52AA6E4}">
                <adec:decorative xmlns:adec="http://schemas.microsoft.com/office/drawing/2017/decorative" val="1"/>
              </a:ext>
            </a:extLst>
          </p:cNvPr>
          <p:cNvSpPr/>
          <p:nvPr userDrawn="1"/>
        </p:nvSpPr>
        <p:spPr>
          <a:xfrm>
            <a:off x="0" y="-1"/>
            <a:ext cx="12192000" cy="98672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9" name="Picture 2" descr="OCR logo">
            <a:extLst>
              <a:ext uri="{FF2B5EF4-FFF2-40B4-BE49-F238E27FC236}">
                <a16:creationId xmlns:a16="http://schemas.microsoft.com/office/drawing/2014/main" id="{99C6B688-6958-B422-6DB8-18C63C330B45}"/>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10312556" y="215222"/>
            <a:ext cx="1409526" cy="5562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411F91AC-4975-F2CD-B4BA-AD4D06BEF3C1}"/>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986724"/>
            <a:ext cx="3964095" cy="4624777"/>
          </a:xfrm>
          <a:prstGeom prst="rect">
            <a:avLst/>
          </a:prstGeom>
        </p:spPr>
      </p:pic>
      <p:sp>
        <p:nvSpPr>
          <p:cNvPr id="11" name="Subtitle 2">
            <a:extLst>
              <a:ext uri="{FF2B5EF4-FFF2-40B4-BE49-F238E27FC236}">
                <a16:creationId xmlns:a16="http://schemas.microsoft.com/office/drawing/2014/main" id="{5B139575-5A96-B95D-FCE0-51278CA88DDA}"/>
              </a:ext>
            </a:extLst>
          </p:cNvPr>
          <p:cNvSpPr>
            <a:spLocks noGrp="1"/>
          </p:cNvSpPr>
          <p:nvPr>
            <p:ph type="subTitle" idx="1"/>
          </p:nvPr>
        </p:nvSpPr>
        <p:spPr>
          <a:xfrm>
            <a:off x="1968285" y="4181811"/>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Date Placeholder 3">
            <a:extLst>
              <a:ext uri="{FF2B5EF4-FFF2-40B4-BE49-F238E27FC236}">
                <a16:creationId xmlns:a16="http://schemas.microsoft.com/office/drawing/2014/main" id="{708DAA78-5D96-D9CA-97A3-7405872BDE3A}"/>
              </a:ext>
            </a:extLst>
          </p:cNvPr>
          <p:cNvSpPr>
            <a:spLocks noGrp="1"/>
          </p:cNvSpPr>
          <p:nvPr>
            <p:ph type="dt" sz="half" idx="10"/>
          </p:nvPr>
        </p:nvSpPr>
        <p:spPr>
          <a:xfrm>
            <a:off x="249264" y="63563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r>
              <a:rPr lang="en-US"/>
              <a:t>© OCR 2025</a:t>
            </a:r>
          </a:p>
        </p:txBody>
      </p:sp>
    </p:spTree>
    <p:custDataLst>
      <p:tags r:id="rId1"/>
    </p:custDataLst>
    <p:extLst>
      <p:ext uri="{BB962C8B-B14F-4D97-AF65-F5344CB8AC3E}">
        <p14:creationId xmlns:p14="http://schemas.microsoft.com/office/powerpoint/2010/main" val="1416102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7CD30-C8C3-ECA2-08AC-933D062DDD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D5BCAA-5B58-7CB0-F69F-7505C52C55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F8712D-ED51-0BC4-A529-386CE5FB39CC}"/>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5" name="Footer Placeholder 4">
            <a:extLst>
              <a:ext uri="{FF2B5EF4-FFF2-40B4-BE49-F238E27FC236}">
                <a16:creationId xmlns:a16="http://schemas.microsoft.com/office/drawing/2014/main" id="{2F1B9190-87F3-0814-ABC9-838C0EF60F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1F6714-AD39-F575-CFBF-40E2B7643A35}"/>
              </a:ext>
            </a:extLst>
          </p:cNvPr>
          <p:cNvSpPr>
            <a:spLocks noGrp="1"/>
          </p:cNvSpPr>
          <p:nvPr>
            <p:ph type="sldNum" sz="quarter" idx="12"/>
          </p:nvPr>
        </p:nvSpPr>
        <p:spPr/>
        <p:txBody>
          <a:bodyPr/>
          <a:lstStyle/>
          <a:p>
            <a:fld id="{BE844EE6-833F-43E1-9FD3-C091BC21D4F6}" type="slidenum">
              <a:rPr lang="en-US" smtClean="0"/>
              <a:t>‹#›</a:t>
            </a:fld>
            <a:endParaRPr lang="en-US"/>
          </a:p>
        </p:txBody>
      </p:sp>
    </p:spTree>
    <p:custDataLst>
      <p:tags r:id="rId1"/>
    </p:custDataLst>
    <p:extLst>
      <p:ext uri="{BB962C8B-B14F-4D97-AF65-F5344CB8AC3E}">
        <p14:creationId xmlns:p14="http://schemas.microsoft.com/office/powerpoint/2010/main" val="496159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B74F9-75A8-01ED-4167-C924BA3EB5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850FAE-446B-B348-433E-7C7F9BB11DE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5AD71A-0EC7-90ED-BFED-B2D4DD519A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860176-9F09-028F-9D30-4B9B25348453}"/>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6" name="Footer Placeholder 5">
            <a:extLst>
              <a:ext uri="{FF2B5EF4-FFF2-40B4-BE49-F238E27FC236}">
                <a16:creationId xmlns:a16="http://schemas.microsoft.com/office/drawing/2014/main" id="{C3CCBB6E-9E7D-AF83-AF5B-AB390B51BF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FCDA96-9950-9811-86CB-9BE421E374C5}"/>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1945375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C0C0F-3ACB-4B69-387E-55AA1A4890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D865F2D-BF1A-C9D1-5315-7FF80033C9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8098C8-3055-0B5C-28DD-EFBB8A5A4F8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6D8526-F35C-F489-5083-86FC733867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9CFFF5E-058D-4928-8C9D-FC4C213BAD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81A465-1606-3F88-9FB9-F9C99BD6F3F2}"/>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8" name="Footer Placeholder 7">
            <a:extLst>
              <a:ext uri="{FF2B5EF4-FFF2-40B4-BE49-F238E27FC236}">
                <a16:creationId xmlns:a16="http://schemas.microsoft.com/office/drawing/2014/main" id="{4F0381CB-FDE9-3ACD-B9F8-075F40E81A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EBCC81-001A-FAFE-E4CD-AF096039BCA3}"/>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3608013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386AC-8F1D-8CB8-7F5E-E60D77F541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2FA462-20C0-0F83-631D-8DC1E77D09B8}"/>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4" name="Footer Placeholder 3">
            <a:extLst>
              <a:ext uri="{FF2B5EF4-FFF2-40B4-BE49-F238E27FC236}">
                <a16:creationId xmlns:a16="http://schemas.microsoft.com/office/drawing/2014/main" id="{BCF1A5E1-8177-CACF-EFB5-82FE416FA2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BCF4F46-2AA1-8570-AD56-4ABD006D01B9}"/>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4224591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EE338-0C04-51D1-3FB9-4DF26B9AEB10}"/>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3" name="Footer Placeholder 2">
            <a:extLst>
              <a:ext uri="{FF2B5EF4-FFF2-40B4-BE49-F238E27FC236}">
                <a16:creationId xmlns:a16="http://schemas.microsoft.com/office/drawing/2014/main" id="{4AEEDFC5-8171-053E-1AD8-168476BA02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3F350D-623A-33BA-3013-1482DBE626D4}"/>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3418831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71770-9F48-4DF8-380C-9B0D38FA20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BCBEF5-FAAE-E38E-18B4-6A820D0226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E0FB65-D4E9-DA63-89F0-21271B859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68A31-D989-8283-3E6B-30FE93EFEF91}"/>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6" name="Footer Placeholder 5">
            <a:extLst>
              <a:ext uri="{FF2B5EF4-FFF2-40B4-BE49-F238E27FC236}">
                <a16:creationId xmlns:a16="http://schemas.microsoft.com/office/drawing/2014/main" id="{11D08203-ABA2-3756-0EC1-22C5C793E2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A0C98E-CE58-C0FB-8E53-2D6D5BB592BE}"/>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940169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82CFC-5659-BFED-9C26-ECF651740C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3CBBA7-A0D4-6D8B-26B1-5A15D936CB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ACEB5B-EDDF-B1D8-F80E-FB668C58D7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524AC6-DE59-A53D-6A40-DAFDCB4749D2}"/>
              </a:ext>
            </a:extLst>
          </p:cNvPr>
          <p:cNvSpPr>
            <a:spLocks noGrp="1"/>
          </p:cNvSpPr>
          <p:nvPr>
            <p:ph type="dt" sz="half" idx="10"/>
          </p:nvPr>
        </p:nvSpPr>
        <p:spPr/>
        <p:txBody>
          <a:bodyPr/>
          <a:lstStyle/>
          <a:p>
            <a:fld id="{2090AACB-CFDD-4F40-9600-A826BD79A71B}" type="datetimeFigureOut">
              <a:rPr lang="en-US" smtClean="0"/>
              <a:t>5/8/2025</a:t>
            </a:fld>
            <a:endParaRPr lang="en-US"/>
          </a:p>
        </p:txBody>
      </p:sp>
      <p:sp>
        <p:nvSpPr>
          <p:cNvPr id="6" name="Footer Placeholder 5">
            <a:extLst>
              <a:ext uri="{FF2B5EF4-FFF2-40B4-BE49-F238E27FC236}">
                <a16:creationId xmlns:a16="http://schemas.microsoft.com/office/drawing/2014/main" id="{0388D45C-B5D1-204D-CA13-3488AEA095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2483A9-B98A-6FF4-61B3-EB3F3F960820}"/>
              </a:ext>
            </a:extLst>
          </p:cNvPr>
          <p:cNvSpPr>
            <a:spLocks noGrp="1"/>
          </p:cNvSpPr>
          <p:nvPr>
            <p:ph type="sldNum" sz="quarter" idx="12"/>
          </p:nvPr>
        </p:nvSpPr>
        <p:spPr/>
        <p:txBody>
          <a:bodyPr/>
          <a:lstStyle/>
          <a:p>
            <a:fld id="{BE844EE6-833F-43E1-9FD3-C091BC21D4F6}" type="slidenum">
              <a:rPr lang="en-US" smtClean="0"/>
              <a:t>‹#›</a:t>
            </a:fld>
            <a:endParaRPr lang="en-US"/>
          </a:p>
        </p:txBody>
      </p:sp>
    </p:spTree>
    <p:extLst>
      <p:ext uri="{BB962C8B-B14F-4D97-AF65-F5344CB8AC3E}">
        <p14:creationId xmlns:p14="http://schemas.microsoft.com/office/powerpoint/2010/main" val="2023519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EB56A1-8D3B-416D-8EFC-BE0909BF78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E23DA3-849E-D9AF-C53D-C8D37F36FF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014CC5-C732-B130-AAEC-824DCC76FB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90AACB-CFDD-4F40-9600-A826BD79A71B}" type="datetimeFigureOut">
              <a:rPr lang="en-US" smtClean="0"/>
              <a:t>5/8/2025</a:t>
            </a:fld>
            <a:endParaRPr lang="en-US"/>
          </a:p>
        </p:txBody>
      </p:sp>
      <p:sp>
        <p:nvSpPr>
          <p:cNvPr id="5" name="Footer Placeholder 4">
            <a:extLst>
              <a:ext uri="{FF2B5EF4-FFF2-40B4-BE49-F238E27FC236}">
                <a16:creationId xmlns:a16="http://schemas.microsoft.com/office/drawing/2014/main" id="{CBE90FB3-2D07-B7F8-446E-BEDA946A29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377E138-54D2-7B11-AE6A-46954A6BE4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844EE6-833F-43E1-9FD3-C091BC21D4F6}" type="slidenum">
              <a:rPr lang="en-US" smtClean="0"/>
              <a:t>‹#›</a:t>
            </a:fld>
            <a:endParaRPr lang="en-US"/>
          </a:p>
        </p:txBody>
      </p:sp>
    </p:spTree>
    <p:extLst>
      <p:ext uri="{BB962C8B-B14F-4D97-AF65-F5344CB8AC3E}">
        <p14:creationId xmlns:p14="http://schemas.microsoft.com/office/powerpoint/2010/main" val="2755493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hyperlink" Target="mailto:resources.feedback@ocr.org.uk" TargetMode="External"/><Relationship Id="rId3" Type="http://schemas.openxmlformats.org/officeDocument/2006/relationships/notesSlide" Target="../notesSlides/notesSlide10.xml"/><Relationship Id="rId7" Type="http://schemas.openxmlformats.org/officeDocument/2006/relationships/hyperlink" Target="https://teachcambridge.org/landing" TargetMode="External"/><Relationship Id="rId2" Type="http://schemas.openxmlformats.org/officeDocument/2006/relationships/slideLayout" Target="../slideLayouts/slideLayout12.xml"/><Relationship Id="rId1" Type="http://schemas.openxmlformats.org/officeDocument/2006/relationships/tags" Target="../tags/tag15.xml"/><Relationship Id="rId6" Type="http://schemas.openxmlformats.org/officeDocument/2006/relationships/hyperlink" Target="https://www.ocr.org.uk/about/our-policies/copyright/" TargetMode="External"/><Relationship Id="rId5" Type="http://schemas.openxmlformats.org/officeDocument/2006/relationships/hyperlink" Target="https://www.cambridge.org/accessibility" TargetMode="External"/><Relationship Id="rId10"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hyperlink" Target="https://www.wwf.org.uk/get-involved/schools/sustainable-future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e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9565231-89B6-5816-7B2E-7D7B73DA8B0D}"/>
              </a:ext>
            </a:extLst>
          </p:cNvPr>
          <p:cNvSpPr txBox="1">
            <a:spLocks/>
          </p:cNvSpPr>
          <p:nvPr/>
        </p:nvSpPr>
        <p:spPr>
          <a:xfrm>
            <a:off x="2037606" y="4587350"/>
            <a:ext cx="9144000" cy="165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600">
                <a:solidFill>
                  <a:schemeClr val="bg1"/>
                </a:solidFill>
                <a:latin typeface="Arial" panose="020B0604020202020204" pitchFamily="34" charset="0"/>
                <a:cs typeface="Arial" panose="020B0604020202020204" pitchFamily="34" charset="0"/>
              </a:rPr>
              <a:t>Sustainability taster session two </a:t>
            </a:r>
          </a:p>
        </p:txBody>
      </p:sp>
      <p:sp>
        <p:nvSpPr>
          <p:cNvPr id="5" name="Date Placeholder 3">
            <a:extLst>
              <a:ext uri="{FF2B5EF4-FFF2-40B4-BE49-F238E27FC236}">
                <a16:creationId xmlns:a16="http://schemas.microsoft.com/office/drawing/2014/main" id="{C7DF9BDD-E341-28BD-114C-96D3DAB18A26}"/>
              </a:ext>
            </a:extLst>
          </p:cNvPr>
          <p:cNvSpPr>
            <a:spLocks noGrp="1"/>
          </p:cNvSpPr>
          <p:nvPr>
            <p:ph type="dt" sz="half" idx="10"/>
          </p:nvPr>
        </p:nvSpPr>
        <p:spPr>
          <a:xfrm>
            <a:off x="9320938" y="6392513"/>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pPr algn="r"/>
            <a:r>
              <a:rPr lang="en-US"/>
              <a:t>© OCR 2025</a:t>
            </a:r>
          </a:p>
        </p:txBody>
      </p:sp>
      <p:sp>
        <p:nvSpPr>
          <p:cNvPr id="6" name="Date Placeholder 3">
            <a:extLst>
              <a:ext uri="{FF2B5EF4-FFF2-40B4-BE49-F238E27FC236}">
                <a16:creationId xmlns:a16="http://schemas.microsoft.com/office/drawing/2014/main" id="{E33B2182-A108-E697-D699-9DC519FBD956}"/>
              </a:ext>
            </a:extLst>
          </p:cNvPr>
          <p:cNvSpPr txBox="1">
            <a:spLocks/>
          </p:cNvSpPr>
          <p:nvPr/>
        </p:nvSpPr>
        <p:spPr>
          <a:xfrm>
            <a:off x="340963" y="6392512"/>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Version 1</a:t>
            </a:r>
          </a:p>
        </p:txBody>
      </p:sp>
    </p:spTree>
    <p:custDataLst>
      <p:tags r:id="rId1"/>
    </p:custDataLst>
    <p:extLst>
      <p:ext uri="{BB962C8B-B14F-4D97-AF65-F5344CB8AC3E}">
        <p14:creationId xmlns:p14="http://schemas.microsoft.com/office/powerpoint/2010/main" val="574602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hidden="1">
            <a:extLst>
              <a:ext uri="{FF2B5EF4-FFF2-40B4-BE49-F238E27FC236}">
                <a16:creationId xmlns:a16="http://schemas.microsoft.com/office/drawing/2014/main" id="{98662BEE-7CC8-7817-977F-0571321F2A32}"/>
              </a:ext>
            </a:extLst>
          </p:cNvPr>
          <p:cNvSpPr>
            <a:spLocks noGrp="1"/>
          </p:cNvSpPr>
          <p:nvPr>
            <p:ph type="ctrTitle"/>
          </p:nvPr>
        </p:nvSpPr>
        <p:spPr>
          <a:xfrm>
            <a:off x="0" y="-2218944"/>
            <a:ext cx="12057888" cy="597408"/>
          </a:xfrm>
        </p:spPr>
        <p:txBody>
          <a:bodyPr anchor="ctr">
            <a:normAutofit fontScale="90000"/>
          </a:bodyPr>
          <a:lstStyle/>
          <a:p>
            <a:pPr algn="l"/>
            <a:r>
              <a:rPr lang="en-GB" sz="4400"/>
              <a:t>What does sustainability</a:t>
            </a:r>
            <a:r>
              <a:rPr lang="en-GB" sz="4400" baseline="0"/>
              <a:t> mean to you?</a:t>
            </a:r>
            <a:endParaRPr lang="en-GB" sz="4400"/>
          </a:p>
        </p:txBody>
      </p:sp>
      <p:pic>
        <p:nvPicPr>
          <p:cNvPr id="5122" name="Background Image">
            <a:extLst>
              <a:ext uri="{FF2B5EF4-FFF2-40B4-BE49-F238E27FC236}">
                <a16:creationId xmlns:a16="http://schemas.microsoft.com/office/drawing/2014/main" id="{E83CE00B-A0EC-83BB-5A92-6F07AB988592}"/>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916094" y="0"/>
            <a:ext cx="8282994" cy="6858001"/>
          </a:xfrm>
          <a:prstGeom prst="rect">
            <a:avLst/>
          </a:prstGeom>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328B61E-B0B0-ADB2-3BCF-71E23FDE5D11}"/>
              </a:ext>
            </a:extLst>
          </p:cNvPr>
          <p:cNvSpPr txBox="1"/>
          <p:nvPr/>
        </p:nvSpPr>
        <p:spPr>
          <a:xfrm>
            <a:off x="127590" y="297343"/>
            <a:ext cx="3586715" cy="2308324"/>
          </a:xfrm>
          <a:prstGeom prst="rect">
            <a:avLst/>
          </a:prstGeom>
          <a:noFill/>
        </p:spPr>
        <p:txBody>
          <a:bodyPr wrap="square">
            <a:spAutoFit/>
          </a:bodyPr>
          <a:lstStyle/>
          <a:p>
            <a:r>
              <a:rPr lang="en-US" sz="3600" cap="none" spc="0">
                <a:ln w="12700">
                  <a:noFill/>
                  <a:prstDash val="solid"/>
                </a:ln>
                <a:latin typeface="Arial" panose="020B0604020202020204" pitchFamily="34" charset="0"/>
                <a:cs typeface="Arial" panose="020B0604020202020204" pitchFamily="34" charset="0"/>
              </a:rPr>
              <a:t>What have you learnt about the word ‘sustainability’?</a:t>
            </a:r>
          </a:p>
        </p:txBody>
      </p:sp>
      <p:sp>
        <p:nvSpPr>
          <p:cNvPr id="8" name="TextBox 7">
            <a:extLst>
              <a:ext uri="{FF2B5EF4-FFF2-40B4-BE49-F238E27FC236}">
                <a16:creationId xmlns:a16="http://schemas.microsoft.com/office/drawing/2014/main" id="{CC9A2CED-8641-3C19-6A96-3D7B88BC27B6}"/>
              </a:ext>
            </a:extLst>
          </p:cNvPr>
          <p:cNvSpPr txBox="1"/>
          <p:nvPr/>
        </p:nvSpPr>
        <p:spPr>
          <a:xfrm>
            <a:off x="127590" y="2873691"/>
            <a:ext cx="3833037" cy="2862322"/>
          </a:xfrm>
          <a:prstGeom prst="rect">
            <a:avLst/>
          </a:prstGeom>
          <a:noFill/>
        </p:spPr>
        <p:txBody>
          <a:bodyPr wrap="square">
            <a:spAutoFit/>
          </a:bodyPr>
          <a:lstStyle/>
          <a:p>
            <a:r>
              <a:rPr lang="en-US" sz="3600" cap="none" spc="0">
                <a:ln w="12700">
                  <a:noFill/>
                  <a:prstDash val="solid"/>
                </a:ln>
                <a:latin typeface="Arial" panose="020B0604020202020204" pitchFamily="34" charset="0"/>
                <a:cs typeface="Arial" panose="020B0604020202020204" pitchFamily="34" charset="0"/>
              </a:rPr>
              <a:t>How do the areas relate </a:t>
            </a:r>
            <a:r>
              <a:rPr lang="en-US" sz="3600">
                <a:ln w="12700">
                  <a:noFill/>
                  <a:prstDash val="solid"/>
                </a:ln>
                <a:latin typeface="Arial" panose="020B0604020202020204" pitchFamily="34" charset="0"/>
                <a:cs typeface="Arial" panose="020B0604020202020204" pitchFamily="34" charset="0"/>
              </a:rPr>
              <a:t>to its</a:t>
            </a:r>
            <a:r>
              <a:rPr lang="en-US" sz="3600" cap="none" spc="0">
                <a:ln w="12700">
                  <a:noFill/>
                  <a:prstDash val="solid"/>
                </a:ln>
                <a:latin typeface="Arial" panose="020B0604020202020204" pitchFamily="34" charset="0"/>
                <a:cs typeface="Arial" panose="020B0604020202020204" pitchFamily="34" charset="0"/>
              </a:rPr>
              <a:t> impact on your life and the life </a:t>
            </a:r>
            <a:br>
              <a:rPr lang="en-US" sz="3600" cap="none" spc="0">
                <a:ln w="12700">
                  <a:noFill/>
                  <a:prstDash val="solid"/>
                </a:ln>
                <a:latin typeface="Arial" panose="020B0604020202020204" pitchFamily="34" charset="0"/>
                <a:cs typeface="Arial" panose="020B0604020202020204" pitchFamily="34" charset="0"/>
              </a:rPr>
            </a:br>
            <a:r>
              <a:rPr lang="en-US" sz="3600" cap="none" spc="0">
                <a:ln w="12700">
                  <a:noFill/>
                  <a:prstDash val="solid"/>
                </a:ln>
                <a:latin typeface="Arial" panose="020B0604020202020204" pitchFamily="34" charset="0"/>
                <a:cs typeface="Arial" panose="020B0604020202020204" pitchFamily="34" charset="0"/>
              </a:rPr>
              <a:t>of others?</a:t>
            </a:r>
          </a:p>
        </p:txBody>
      </p:sp>
    </p:spTree>
    <p:custDataLst>
      <p:tags r:id="rId1"/>
    </p:custDataLst>
    <p:extLst>
      <p:ext uri="{BB962C8B-B14F-4D97-AF65-F5344CB8AC3E}">
        <p14:creationId xmlns:p14="http://schemas.microsoft.com/office/powerpoint/2010/main" val="3200261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ambridge University Press &amp; Assessment logo ">
            <a:extLst>
              <a:ext uri="{FF2B5EF4-FFF2-40B4-BE49-F238E27FC236}">
                <a16:creationId xmlns:a16="http://schemas.microsoft.com/office/drawing/2014/main" id="{979BA56A-9FD1-4F1E-2ACF-1E3DB8823C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307" y="2144534"/>
            <a:ext cx="2087880" cy="352425"/>
          </a:xfrm>
          <a:prstGeom prst="rect">
            <a:avLst/>
          </a:prstGeom>
        </p:spPr>
      </p:pic>
      <p:sp>
        <p:nvSpPr>
          <p:cNvPr id="7" name="TextBox 6">
            <a:extLst>
              <a:ext uri="{FF2B5EF4-FFF2-40B4-BE49-F238E27FC236}">
                <a16:creationId xmlns:a16="http://schemas.microsoft.com/office/drawing/2014/main" id="{D69E6195-B12D-3A7B-66B3-3026A1C3F585}"/>
              </a:ext>
            </a:extLst>
          </p:cNvPr>
          <p:cNvSpPr txBox="1"/>
          <p:nvPr/>
        </p:nvSpPr>
        <p:spPr>
          <a:xfrm>
            <a:off x="746307" y="2852855"/>
            <a:ext cx="11140893" cy="2708434"/>
          </a:xfrm>
          <a:prstGeom prst="rect">
            <a:avLst/>
          </a:prstGeom>
          <a:noFill/>
        </p:spPr>
        <p:txBody>
          <a:bodyPr wrap="square">
            <a:spAutoFit/>
          </a:bodyPr>
          <a:lstStyle/>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part of Cambridge University Press &amp; Assessment, a department of the University of Cambridge.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a Company Limited by Guarantee and an exempt charity. Registered in England. Registered office: The Triangle Building, Shaftesbury Road, Cambridge, CB2 8EA. Registered company number: 3484466.</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operate academic and vocational qualifications regulated by Ofqual, Qualifications Wales and CCEA as listed in their qualifications registers.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are committed to providing a fully accessible experience across all our products, platforms, and websites.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tooltip="https://www.cambridge.org/accessibility"/>
              </a:rPr>
              <a:t>accessibility standards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 OCR 2025. All rights reserved. We retain the copyright on all our publications. However, our registered centres are permitted to copy and distribute our material for their own internal use, in line with any specific restrictions detailed in the publication.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tooltip="https://www.ocr.org.uk/about/our-policies/copyright/"/>
              </a:rPr>
              <a:t>copyright policies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update our publications regularly so please check you have the most up-to-date version.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cannot be held responsible for the persistence or accuracy of URLs for external or third-party internet websites referred to in this publication and do not guarantee that any content on such websites is, or will remain, accurate or appropriate.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When we update our specifications, you’ll see a new version number and a summary of the changes. While we do our best to reflect these changes in all associated resources on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tooltip="https://teachcambridge.org/landing"/>
              </a:rPr>
              <a:t>Teach Cambridge</a:t>
            </a:r>
            <a:r>
              <a:rPr lang="en-GB" sz="1000" kern="100" dirty="0">
                <a:effectLst/>
                <a:latin typeface="Arial" panose="020B0604020202020204" pitchFamily="34" charset="0"/>
                <a:ea typeface="Aptos" panose="020B0004020202020204" pitchFamily="34" charset="0"/>
                <a:cs typeface="Arial" panose="020B0604020202020204" pitchFamily="34" charset="0"/>
              </a:rPr>
              <a:t>, if you notice any discrepancies, please refer to the latest specification on our website and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tooltip="mailto:resources.feedback@ocr.org.uk"/>
              </a:rPr>
              <a:t>let us know</a:t>
            </a:r>
            <a:r>
              <a:rPr lang="en-GB" sz="1000" kern="100" dirty="0">
                <a:effectLst/>
                <a:latin typeface="Arial" panose="020B0604020202020204" pitchFamily="34" charset="0"/>
                <a:ea typeface="Aptos" panose="020B0004020202020204" pitchFamily="34" charset="0"/>
                <a:cs typeface="Arial" panose="020B0604020202020204" pitchFamily="34" charset="0"/>
              </a:rPr>
              <a:t>.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Our resources do not represent any teaching method we expect you to use. We cannot be held responsible for any errors or omissions in our resources.</a:t>
            </a:r>
          </a:p>
        </p:txBody>
      </p:sp>
      <p:graphicFrame>
        <p:nvGraphicFramePr>
          <p:cNvPr id="8" name="Table 7">
            <a:extLst>
              <a:ext uri="{FF2B5EF4-FFF2-40B4-BE49-F238E27FC236}">
                <a16:creationId xmlns:a16="http://schemas.microsoft.com/office/drawing/2014/main" id="{C80F3088-D2BE-DB7F-B72E-31277B89B225}"/>
              </a:ext>
            </a:extLst>
          </p:cNvPr>
          <p:cNvGraphicFramePr>
            <a:graphicFrameLocks noGrp="1"/>
          </p:cNvGraphicFramePr>
          <p:nvPr/>
        </p:nvGraphicFramePr>
        <p:xfrm>
          <a:off x="679402" y="5717164"/>
          <a:ext cx="10966186" cy="984525"/>
        </p:xfrm>
        <a:graphic>
          <a:graphicData uri="http://schemas.openxmlformats.org/drawingml/2006/table">
            <a:tbl>
              <a:tblPr firstRow="1" firstCol="1" bandRow="1"/>
              <a:tblGrid>
                <a:gridCol w="880137">
                  <a:extLst>
                    <a:ext uri="{9D8B030D-6E8A-4147-A177-3AD203B41FA5}">
                      <a16:colId xmlns:a16="http://schemas.microsoft.com/office/drawing/2014/main" val="2499903179"/>
                    </a:ext>
                  </a:extLst>
                </a:gridCol>
                <a:gridCol w="10086049">
                  <a:extLst>
                    <a:ext uri="{9D8B030D-6E8A-4147-A177-3AD203B41FA5}">
                      <a16:colId xmlns:a16="http://schemas.microsoft.com/office/drawing/2014/main" val="1803285825"/>
                    </a:ext>
                  </a:extLst>
                </a:gridCol>
              </a:tblGrid>
              <a:tr h="757033">
                <a:tc>
                  <a:txBody>
                    <a:bodyPr/>
                    <a:lstStyle/>
                    <a:p>
                      <a:pPr>
                        <a:lnSpc>
                          <a:spcPct val="110000"/>
                        </a:lnSpc>
                        <a:spcAft>
                          <a:spcPts val="800"/>
                        </a:spcAft>
                        <a:buNone/>
                      </a:pP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600"/>
                        </a:spcAft>
                        <a:buNone/>
                      </a:pPr>
                      <a:r>
                        <a:rPr lang="en-GB" sz="1000" b="1" dirty="0">
                          <a:effectLst/>
                          <a:latin typeface="Arial" panose="020B0604020202020204" pitchFamily="34" charset="0"/>
                          <a:ea typeface="Arial" panose="020B0604020202020204" pitchFamily="34" charset="0"/>
                          <a:cs typeface="Times New Roman" panose="02020603050405020304" pitchFamily="18" charset="0"/>
                        </a:rPr>
                        <a:t>These resources have been co-created and approved by WWF-UK.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Aft>
                          <a:spcPts val="6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WWF-UK offer UK secondary schools and colleges </a:t>
                      </a:r>
                      <a:r>
                        <a:rPr lang="en-GB" sz="1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9"/>
                        </a:rPr>
                        <a:t>https://www.wwf.org.uk/get-involved/schools/sustainable-futures</a:t>
                      </a:r>
                      <a:r>
                        <a:rPr lang="en-GB" sz="1000" dirty="0">
                          <a:effectLst/>
                          <a:latin typeface="Arial" panose="020B0604020202020204" pitchFamily="34" charset="0"/>
                          <a:ea typeface="Arial" panose="020B0604020202020204" pitchFamily="34" charset="0"/>
                          <a:cs typeface="Times New Roman" panose="02020603050405020304" pitchFamily="18" charset="0"/>
                        </a:rPr>
                        <a:t> - a free careers programme for that equips young people to thrive in a future green economy, regardless of </a:t>
                      </a:r>
                      <a:r>
                        <a:rPr lang="en-GB" sz="1000" kern="1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their career path.</a:t>
                      </a:r>
                      <a:endParaRPr lang="en-GB" sz="1000" kern="12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436867806"/>
                  </a:ext>
                </a:extLst>
              </a:tr>
              <a:tr h="227492">
                <a:tc>
                  <a:txBody>
                    <a:bodyPr/>
                    <a:lstStyle/>
                    <a:p>
                      <a:pPr>
                        <a:lnSpc>
                          <a:spcPct val="110000"/>
                        </a:lnSpc>
                        <a:spcAft>
                          <a:spcPts val="800"/>
                        </a:spcAft>
                        <a:buNone/>
                      </a:pPr>
                      <a:r>
                        <a:rPr lang="en-GB" sz="1100">
                          <a:effectLst/>
                          <a:latin typeface="Arial" panose="020B0604020202020204" pitchFamily="34" charset="0"/>
                          <a:ea typeface="Arial" panose="020B0604020202020204" pitchFamily="34" charset="0"/>
                          <a:cs typeface="Times New Roman" panose="02020603050405020304" pitchFamily="18" charset="0"/>
                        </a:rPr>
                        <a:t> </a:t>
                      </a:r>
                      <a:endParaRPr lang="en-GB" sz="11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8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 and </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1986 Panda Symbol are owned by WWF. All rights reserved.</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extLst>
                  <a:ext uri="{0D108BD9-81ED-4DB2-BD59-A6C34878D82A}">
                    <a16:rowId xmlns:a16="http://schemas.microsoft.com/office/drawing/2014/main" val="3227984979"/>
                  </a:ext>
                </a:extLst>
              </a:tr>
            </a:tbl>
          </a:graphicData>
        </a:graphic>
      </p:graphicFrame>
      <p:pic>
        <p:nvPicPr>
          <p:cNvPr id="1026" name="Picture 1">
            <a:extLst>
              <a:ext uri="{FF2B5EF4-FFF2-40B4-BE49-F238E27FC236}">
                <a16:creationId xmlns:a16="http://schemas.microsoft.com/office/drawing/2014/main" id="{B0D7F360-9511-6A09-762F-B147867816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412" y="5620883"/>
            <a:ext cx="1045078" cy="1177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7117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Image">
            <a:extLst>
              <a:ext uri="{FF2B5EF4-FFF2-40B4-BE49-F238E27FC236}">
                <a16:creationId xmlns:a16="http://schemas.microsoft.com/office/drawing/2014/main" id="{C0B3C002-679F-7493-E51B-B245587D84E6}"/>
              </a:ext>
            </a:extLst>
          </p:cNvPr>
          <p:cNvPicPr>
            <a:picLocks noChangeAspect="1" noChangeArrowheads="1"/>
          </p:cNvPicPr>
          <p:nvPr/>
        </p:nvPicPr>
        <p:blipFill rotWithShape="1">
          <a:blip r:embed="rId4" cstate="print">
            <a:alphaModFix amt="20000"/>
            <a:extLst>
              <a:ext uri="{28A0092B-C50C-407E-A947-70E740481C1C}">
                <a14:useLocalDpi xmlns:a14="http://schemas.microsoft.com/office/drawing/2010/main"/>
              </a:ext>
            </a:extLst>
          </a:blip>
          <a:srcRect/>
          <a:stretch/>
        </p:blipFill>
        <p:spPr bwMode="auto">
          <a:xfrm>
            <a:off x="0" y="0"/>
            <a:ext cx="12199088" cy="6858001"/>
          </a:xfrm>
          <a:prstGeom prst="rect">
            <a:avLst/>
          </a:prstGeom>
          <a:extLst>
            <a:ext uri="{909E8E84-426E-40DD-AFC4-6F175D3DCCD1}">
              <a14:hiddenFill xmlns:a14="http://schemas.microsoft.com/office/drawing/2010/main">
                <a:solidFill>
                  <a:srgbClr val="FFFFFF"/>
                </a:solidFill>
              </a14:hiddenFill>
            </a:ext>
          </a:extLst>
        </p:spPr>
      </p:pic>
      <p:sp>
        <p:nvSpPr>
          <p:cNvPr id="6" name="Title" hidden="1">
            <a:extLst>
              <a:ext uri="{FF2B5EF4-FFF2-40B4-BE49-F238E27FC236}">
                <a16:creationId xmlns:a16="http://schemas.microsoft.com/office/drawing/2014/main" id="{9D39F9A9-7CAD-AAAA-CDCD-18AA2DECC80F}"/>
              </a:ext>
            </a:extLst>
          </p:cNvPr>
          <p:cNvSpPr>
            <a:spLocks noGrp="1"/>
          </p:cNvSpPr>
          <p:nvPr>
            <p:ph type="title" idx="4294967295"/>
          </p:nvPr>
        </p:nvSpPr>
        <p:spPr>
          <a:xfrm>
            <a:off x="0" y="-757238"/>
            <a:ext cx="10515600" cy="682625"/>
          </a:xfrm>
        </p:spPr>
        <p:txBody>
          <a:bodyPr>
            <a:normAutofit fontScale="90000"/>
          </a:bodyPr>
          <a:lstStyle/>
          <a:p>
            <a:r>
              <a:rPr lang="en-GB">
                <a:latin typeface="Arial" panose="020B0604020202020204" pitchFamily="34" charset="0"/>
                <a:cs typeface="Arial" panose="020B0604020202020204" pitchFamily="34" charset="0"/>
              </a:rPr>
              <a:t>The Three Pillars of Sustainability – The 3 Ps</a:t>
            </a:r>
            <a:endParaRPr lang="en-GB"/>
          </a:p>
        </p:txBody>
      </p:sp>
      <p:grpSp>
        <p:nvGrpSpPr>
          <p:cNvPr id="7" name="People Group">
            <a:extLst>
              <a:ext uri="{FF2B5EF4-FFF2-40B4-BE49-F238E27FC236}">
                <a16:creationId xmlns:a16="http://schemas.microsoft.com/office/drawing/2014/main" id="{94A580E8-DC3E-EE7E-6E47-0A72D723D4E2}"/>
              </a:ext>
            </a:extLst>
          </p:cNvPr>
          <p:cNvGrpSpPr/>
          <p:nvPr/>
        </p:nvGrpSpPr>
        <p:grpSpPr>
          <a:xfrm>
            <a:off x="4211633" y="2674872"/>
            <a:ext cx="3797579" cy="3779999"/>
            <a:chOff x="4442276" y="-254806"/>
            <a:chExt cx="3465955" cy="3391026"/>
          </a:xfrm>
        </p:grpSpPr>
        <p:sp>
          <p:nvSpPr>
            <p:cNvPr id="11" name="People Shape">
              <a:extLst>
                <a:ext uri="{FF2B5EF4-FFF2-40B4-BE49-F238E27FC236}">
                  <a16:creationId xmlns:a16="http://schemas.microsoft.com/office/drawing/2014/main" id="{76ECDA2B-4054-5C92-D250-0FD52315D0A4}"/>
                </a:ext>
              </a:extLst>
            </p:cNvPr>
            <p:cNvSpPr/>
            <p:nvPr/>
          </p:nvSpPr>
          <p:spPr>
            <a:xfrm rot="16200000">
              <a:off x="4487763" y="-284249"/>
              <a:ext cx="3391026" cy="3449911"/>
            </a:xfrm>
            <a:prstGeom prst="homePlate">
              <a:avLst>
                <a:gd name="adj" fmla="val 9455"/>
              </a:avLst>
            </a:prstGeom>
            <a:solidFill>
              <a:srgbClr val="FFE699">
                <a:alpha val="80000"/>
              </a:srgbClr>
            </a:solidFill>
            <a:ln w="127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eople Icon">
              <a:extLst>
                <a:ext uri="{FF2B5EF4-FFF2-40B4-BE49-F238E27FC236}">
                  <a16:creationId xmlns:a16="http://schemas.microsoft.com/office/drawing/2014/main" id="{8854AA16-FB2D-4C6B-9641-423B9F625E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54351" y="768104"/>
              <a:ext cx="1265429" cy="732265"/>
            </a:xfrm>
            <a:prstGeom prst="rect">
              <a:avLst/>
            </a:prstGeom>
          </p:spPr>
        </p:pic>
        <p:sp>
          <p:nvSpPr>
            <p:cNvPr id="16" name="People Text">
              <a:extLst>
                <a:ext uri="{FF2B5EF4-FFF2-40B4-BE49-F238E27FC236}">
                  <a16:creationId xmlns:a16="http://schemas.microsoft.com/office/drawing/2014/main" id="{BC191D08-206D-20CF-A2CD-E66EA2F5A10E}"/>
                </a:ext>
              </a:extLst>
            </p:cNvPr>
            <p:cNvSpPr txBox="1"/>
            <p:nvPr/>
          </p:nvSpPr>
          <p:spPr>
            <a:xfrm>
              <a:off x="4442276" y="50124"/>
              <a:ext cx="3465955"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People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(Individuals &amp; society)</a:t>
              </a:r>
            </a:p>
          </p:txBody>
        </p:sp>
      </p:grpSp>
      <p:grpSp>
        <p:nvGrpSpPr>
          <p:cNvPr id="8" name="Profit Group">
            <a:extLst>
              <a:ext uri="{FF2B5EF4-FFF2-40B4-BE49-F238E27FC236}">
                <a16:creationId xmlns:a16="http://schemas.microsoft.com/office/drawing/2014/main" id="{425ACEA7-7586-7422-8104-E662DB22957A}"/>
              </a:ext>
            </a:extLst>
          </p:cNvPr>
          <p:cNvGrpSpPr/>
          <p:nvPr/>
        </p:nvGrpSpPr>
        <p:grpSpPr>
          <a:xfrm>
            <a:off x="38637" y="2674872"/>
            <a:ext cx="3831420" cy="3780000"/>
            <a:chOff x="2526380" y="3033628"/>
            <a:chExt cx="3414191" cy="3391027"/>
          </a:xfrm>
        </p:grpSpPr>
        <p:sp>
          <p:nvSpPr>
            <p:cNvPr id="4" name="Profit Shape">
              <a:extLst>
                <a:ext uri="{FF2B5EF4-FFF2-40B4-BE49-F238E27FC236}">
                  <a16:creationId xmlns:a16="http://schemas.microsoft.com/office/drawing/2014/main" id="{129C93B6-AC8B-41A7-B435-46D3A5A56C5B}"/>
                </a:ext>
              </a:extLst>
            </p:cNvPr>
            <p:cNvSpPr>
              <a:spLocks/>
            </p:cNvSpPr>
            <p:nvPr/>
          </p:nvSpPr>
          <p:spPr>
            <a:xfrm rot="5400000" flipH="1">
              <a:off x="2560871" y="3044956"/>
              <a:ext cx="3391027" cy="3368372"/>
            </a:xfrm>
            <a:prstGeom prst="flowChartOffpageConnector">
              <a:avLst/>
            </a:prstGeom>
            <a:solidFill>
              <a:srgbClr val="B4C7E7">
                <a:alpha val="80000"/>
              </a:srgbClr>
            </a:solidFill>
            <a:ln w="12700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Profit Icon">
              <a:extLst>
                <a:ext uri="{FF2B5EF4-FFF2-40B4-BE49-F238E27FC236}">
                  <a16:creationId xmlns:a16="http://schemas.microsoft.com/office/drawing/2014/main" id="{37A1908F-8748-3E49-588A-D2C234C702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053338" y="4999259"/>
              <a:ext cx="862628" cy="765904"/>
            </a:xfrm>
            <a:prstGeom prst="rect">
              <a:avLst/>
            </a:prstGeom>
          </p:spPr>
        </p:pic>
        <p:sp>
          <p:nvSpPr>
            <p:cNvPr id="19" name="Profit Text">
              <a:extLst>
                <a:ext uri="{FF2B5EF4-FFF2-40B4-BE49-F238E27FC236}">
                  <a16:creationId xmlns:a16="http://schemas.microsoft.com/office/drawing/2014/main" id="{5F531A6B-C77F-D8C7-5AA0-554D6007BC9A}"/>
                </a:ext>
              </a:extLst>
            </p:cNvPr>
            <p:cNvSpPr txBox="1"/>
            <p:nvPr/>
          </p:nvSpPr>
          <p:spPr>
            <a:xfrm>
              <a:off x="2526380" y="4308938"/>
              <a:ext cx="1633332"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Profit </a:t>
              </a:r>
              <a:b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b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(Economy)</a:t>
              </a:r>
            </a:p>
          </p:txBody>
        </p:sp>
      </p:grpSp>
      <p:grpSp>
        <p:nvGrpSpPr>
          <p:cNvPr id="9" name="Planet Group">
            <a:extLst>
              <a:ext uri="{FF2B5EF4-FFF2-40B4-BE49-F238E27FC236}">
                <a16:creationId xmlns:a16="http://schemas.microsoft.com/office/drawing/2014/main" id="{63B29DC9-3844-754C-984A-15FA3D9370AC}"/>
              </a:ext>
            </a:extLst>
          </p:cNvPr>
          <p:cNvGrpSpPr/>
          <p:nvPr/>
        </p:nvGrpSpPr>
        <p:grpSpPr>
          <a:xfrm>
            <a:off x="8302615" y="2674873"/>
            <a:ext cx="3807268" cy="3780000"/>
            <a:chOff x="7243895" y="3033630"/>
            <a:chExt cx="2656036" cy="3391028"/>
          </a:xfrm>
        </p:grpSpPr>
        <p:sp>
          <p:nvSpPr>
            <p:cNvPr id="10" name="Planet Shape">
              <a:extLst>
                <a:ext uri="{FF2B5EF4-FFF2-40B4-BE49-F238E27FC236}">
                  <a16:creationId xmlns:a16="http://schemas.microsoft.com/office/drawing/2014/main" id="{7958F5E8-2F92-06F1-1C85-FE318B3F3978}"/>
                </a:ext>
              </a:extLst>
            </p:cNvPr>
            <p:cNvSpPr/>
            <p:nvPr/>
          </p:nvSpPr>
          <p:spPr>
            <a:xfrm rot="16200000">
              <a:off x="6866888" y="3410637"/>
              <a:ext cx="3391028" cy="2637013"/>
            </a:xfrm>
            <a:prstGeom prst="flowChartOffpageConnector">
              <a:avLst/>
            </a:prstGeom>
            <a:solidFill>
              <a:srgbClr val="C5E0B4">
                <a:alpha val="80000"/>
              </a:srgbClr>
            </a:solidFill>
            <a:ln w="12700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lanet Icon">
              <a:extLst>
                <a:ext uri="{FF2B5EF4-FFF2-40B4-BE49-F238E27FC236}">
                  <a16:creationId xmlns:a16="http://schemas.microsoft.com/office/drawing/2014/main" id="{F1D7E273-40A2-CA2A-EF5B-3BCA123F2D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8797989" y="4999261"/>
              <a:ext cx="529914" cy="910733"/>
            </a:xfrm>
            <a:prstGeom prst="rect">
              <a:avLst/>
            </a:prstGeom>
          </p:spPr>
        </p:pic>
        <p:sp>
          <p:nvSpPr>
            <p:cNvPr id="17" name="Planet Text">
              <a:extLst>
                <a:ext uri="{FF2B5EF4-FFF2-40B4-BE49-F238E27FC236}">
                  <a16:creationId xmlns:a16="http://schemas.microsoft.com/office/drawing/2014/main" id="{773C99EA-56A0-22FC-BA11-38FA968D3D1E}"/>
                </a:ext>
              </a:extLst>
            </p:cNvPr>
            <p:cNvSpPr txBox="1"/>
            <p:nvPr/>
          </p:nvSpPr>
          <p:spPr>
            <a:xfrm>
              <a:off x="8435632" y="4308939"/>
              <a:ext cx="1464299"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Planet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a:ln>
                    <a:noFill/>
                  </a:ln>
                  <a:solidFill>
                    <a:prstClr val="black"/>
                  </a:solidFill>
                  <a:effectLst/>
                  <a:uLnTx/>
                  <a:uFillTx/>
                  <a:latin typeface="Arial" panose="020B0604020202020204" pitchFamily="34" charset="0"/>
                  <a:cs typeface="Arial" panose="020B0604020202020204" pitchFamily="34" charset="0"/>
                </a:rPr>
                <a:t>(Environment)</a:t>
              </a:r>
            </a:p>
          </p:txBody>
        </p:sp>
      </p:grpSp>
      <p:grpSp>
        <p:nvGrpSpPr>
          <p:cNvPr id="28" name="Sustainability Group">
            <a:extLst>
              <a:ext uri="{FF2B5EF4-FFF2-40B4-BE49-F238E27FC236}">
                <a16:creationId xmlns:a16="http://schemas.microsoft.com/office/drawing/2014/main" id="{B55F6772-D397-E5D3-8BA2-244744B6C756}"/>
              </a:ext>
            </a:extLst>
          </p:cNvPr>
          <p:cNvGrpSpPr/>
          <p:nvPr/>
        </p:nvGrpSpPr>
        <p:grpSpPr>
          <a:xfrm>
            <a:off x="5158456" y="2674872"/>
            <a:ext cx="1903935" cy="1350601"/>
            <a:chOff x="4920168" y="2464845"/>
            <a:chExt cx="2455142" cy="2095088"/>
          </a:xfrm>
        </p:grpSpPr>
        <p:sp>
          <p:nvSpPr>
            <p:cNvPr id="24" name="Intercept">
              <a:extLst>
                <a:ext uri="{FF2B5EF4-FFF2-40B4-BE49-F238E27FC236}">
                  <a16:creationId xmlns:a16="http://schemas.microsoft.com/office/drawing/2014/main" id="{1FC51FA4-5FEF-9EC5-B2FB-2D0D449A36D2}"/>
                </a:ext>
              </a:extLst>
            </p:cNvPr>
            <p:cNvSpPr/>
            <p:nvPr/>
          </p:nvSpPr>
          <p:spPr>
            <a:xfrm flipH="1">
              <a:off x="5044118" y="2464845"/>
              <a:ext cx="2192182" cy="2095088"/>
            </a:xfrm>
            <a:custGeom>
              <a:avLst/>
              <a:gdLst>
                <a:gd name="connsiteX0" fmla="*/ 2185636 w 2185636"/>
                <a:gd name="connsiteY0" fmla="*/ 0 h 1915284"/>
                <a:gd name="connsiteX1" fmla="*/ 0 w 2185636"/>
                <a:gd name="connsiteY1" fmla="*/ 0 h 1915284"/>
                <a:gd name="connsiteX2" fmla="*/ 0 w 2185636"/>
                <a:gd name="connsiteY2" fmla="*/ 1915284 h 1915284"/>
                <a:gd name="connsiteX3" fmla="*/ 2185636 w 2185636"/>
                <a:gd name="connsiteY3" fmla="*/ 1915284 h 1915284"/>
              </a:gdLst>
              <a:ahLst/>
              <a:cxnLst>
                <a:cxn ang="0">
                  <a:pos x="connsiteX0" y="connsiteY0"/>
                </a:cxn>
                <a:cxn ang="0">
                  <a:pos x="connsiteX1" y="connsiteY1"/>
                </a:cxn>
                <a:cxn ang="0">
                  <a:pos x="connsiteX2" y="connsiteY2"/>
                </a:cxn>
                <a:cxn ang="0">
                  <a:pos x="connsiteX3" y="connsiteY3"/>
                </a:cxn>
              </a:cxnLst>
              <a:rect l="l" t="t" r="r" b="b"/>
              <a:pathLst>
                <a:path w="2185636" h="1915284">
                  <a:moveTo>
                    <a:pt x="2185636" y="0"/>
                  </a:moveTo>
                  <a:lnTo>
                    <a:pt x="0" y="0"/>
                  </a:lnTo>
                  <a:lnTo>
                    <a:pt x="0" y="1915284"/>
                  </a:lnTo>
                  <a:lnTo>
                    <a:pt x="2185636" y="1915284"/>
                  </a:lnTo>
                  <a:close/>
                </a:path>
              </a:pathLst>
            </a:custGeom>
            <a:solidFill>
              <a:srgbClr val="7030A0"/>
            </a:solidFill>
            <a:ln w="1270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ustainability Text">
              <a:extLst>
                <a:ext uri="{FF2B5EF4-FFF2-40B4-BE49-F238E27FC236}">
                  <a16:creationId xmlns:a16="http://schemas.microsoft.com/office/drawing/2014/main" id="{3A246EBC-E3E6-4745-8AFB-2191FD9E6BD1}"/>
                </a:ext>
              </a:extLst>
            </p:cNvPr>
            <p:cNvSpPr txBox="1"/>
            <p:nvPr/>
          </p:nvSpPr>
          <p:spPr>
            <a:xfrm>
              <a:off x="4920168" y="3249801"/>
              <a:ext cx="2455142" cy="5251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SUSTAINABILITY</a:t>
              </a:r>
              <a:endParaRPr kumimoji="0" lang="en-GB" b="1"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239327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875E-6 7.40741E-7 L -1.875E-6 -0.35556 " pathEditMode="relative" rAng="0" ptsTypes="AA">
                                      <p:cBhvr>
                                        <p:cTn id="21" dur="2000" fill="hold"/>
                                        <p:tgtEl>
                                          <p:spTgt spid="7"/>
                                        </p:tgtEl>
                                        <p:attrNameLst>
                                          <p:attrName>ppt_x</p:attrName>
                                          <p:attrName>ppt_y</p:attrName>
                                        </p:attrNameLst>
                                      </p:cBhvr>
                                      <p:rCtr x="0" y="-17778"/>
                                    </p:animMotion>
                                  </p:childTnLst>
                                </p:cTn>
                              </p:par>
                            </p:childTnLst>
                          </p:cTn>
                        </p:par>
                        <p:par>
                          <p:cTn id="22" fill="hold">
                            <p:stCondLst>
                              <p:cond delay="2000"/>
                            </p:stCondLst>
                            <p:childTnLst>
                              <p:par>
                                <p:cTn id="23" presetID="35" presetClass="path" presetSubtype="0" accel="50000" decel="50000" fill="hold" nodeType="afterEffect">
                                  <p:stCondLst>
                                    <p:cond delay="0"/>
                                  </p:stCondLst>
                                  <p:childTnLst>
                                    <p:animMotion origin="layout" path="M 6.25E-7 7.40741E-7 L -0.24974 7.40741E-7 " pathEditMode="relative" rAng="0" ptsTypes="AA">
                                      <p:cBhvr>
                                        <p:cTn id="24" dur="2000" fill="hold"/>
                                        <p:tgtEl>
                                          <p:spTgt spid="9"/>
                                        </p:tgtEl>
                                        <p:attrNameLst>
                                          <p:attrName>ppt_x</p:attrName>
                                          <p:attrName>ppt_y</p:attrName>
                                        </p:attrNameLst>
                                      </p:cBhvr>
                                      <p:rCtr x="-12487" y="0"/>
                                    </p:animMotion>
                                  </p:childTnLst>
                                </p:cTn>
                              </p:par>
                            </p:childTnLst>
                          </p:cTn>
                        </p:par>
                        <p:par>
                          <p:cTn id="25" fill="hold">
                            <p:stCondLst>
                              <p:cond delay="4000"/>
                            </p:stCondLst>
                            <p:childTnLst>
                              <p:par>
                                <p:cTn id="26" presetID="63" presetClass="path" presetSubtype="0" accel="50000" decel="50000" fill="hold" nodeType="afterEffect">
                                  <p:stCondLst>
                                    <p:cond delay="0"/>
                                  </p:stCondLst>
                                  <p:childTnLst>
                                    <p:animMotion origin="layout" path="M 3.54167E-6 7.40741E-7 L 0.25377 7.40741E-7 " pathEditMode="relative" rAng="0" ptsTypes="AA">
                                      <p:cBhvr>
                                        <p:cTn id="27" dur="2000" fill="hold"/>
                                        <p:tgtEl>
                                          <p:spTgt spid="8"/>
                                        </p:tgtEl>
                                        <p:attrNameLst>
                                          <p:attrName>ppt_x</p:attrName>
                                          <p:attrName>ppt_y</p:attrName>
                                        </p:attrNameLst>
                                      </p:cBhvr>
                                      <p:rCtr x="12682" y="0"/>
                                    </p:animMotion>
                                  </p:childTnLst>
                                </p:cTn>
                              </p:par>
                            </p:childTnLst>
                          </p:cTn>
                        </p:par>
                        <p:par>
                          <p:cTn id="28" fill="hold">
                            <p:stCondLst>
                              <p:cond delay="60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hidden="1">
            <a:extLst>
              <a:ext uri="{FF2B5EF4-FFF2-40B4-BE49-F238E27FC236}">
                <a16:creationId xmlns:a16="http://schemas.microsoft.com/office/drawing/2014/main" id="{9D39F9A9-7CAD-AAAA-CDCD-18AA2DECC80F}"/>
              </a:ext>
            </a:extLst>
          </p:cNvPr>
          <p:cNvSpPr>
            <a:spLocks noGrp="1"/>
          </p:cNvSpPr>
          <p:nvPr>
            <p:ph type="title" idx="4294967295"/>
          </p:nvPr>
        </p:nvSpPr>
        <p:spPr>
          <a:xfrm>
            <a:off x="0" y="-757238"/>
            <a:ext cx="10515600" cy="682625"/>
          </a:xfrm>
        </p:spPr>
        <p:txBody>
          <a:bodyPr>
            <a:normAutofit fontScale="90000"/>
          </a:bodyPr>
          <a:lstStyle/>
          <a:p>
            <a:r>
              <a:rPr lang="en-GB">
                <a:latin typeface="Arial" panose="020B0604020202020204" pitchFamily="34" charset="0"/>
                <a:cs typeface="Arial" panose="020B0604020202020204" pitchFamily="34" charset="0"/>
              </a:rPr>
              <a:t>The 3 Ps Diagram</a:t>
            </a:r>
          </a:p>
        </p:txBody>
      </p:sp>
      <p:pic>
        <p:nvPicPr>
          <p:cNvPr id="4" name="Image">
            <a:extLst>
              <a:ext uri="{FF2B5EF4-FFF2-40B4-BE49-F238E27FC236}">
                <a16:creationId xmlns:a16="http://schemas.microsoft.com/office/drawing/2014/main" id="{B988FA90-ABD6-D7A0-0B83-E17E64B1295E}"/>
              </a:ext>
            </a:extLst>
          </p:cNvPr>
          <p:cNvPicPr>
            <a:picLocks noChangeAspect="1"/>
          </p:cNvPicPr>
          <p:nvPr/>
        </p:nvPicPr>
        <p:blipFill>
          <a:blip r:embed="rId4"/>
          <a:stretch>
            <a:fillRect/>
          </a:stretch>
        </p:blipFill>
        <p:spPr>
          <a:xfrm>
            <a:off x="1157839" y="0"/>
            <a:ext cx="9876321" cy="6858000"/>
          </a:xfrm>
          <a:prstGeom prst="rect">
            <a:avLst/>
          </a:prstGeom>
        </p:spPr>
      </p:pic>
    </p:spTree>
    <p:custDataLst>
      <p:tags r:id="rId1"/>
    </p:custDataLst>
    <p:extLst>
      <p:ext uri="{BB962C8B-B14F-4D97-AF65-F5344CB8AC3E}">
        <p14:creationId xmlns:p14="http://schemas.microsoft.com/office/powerpoint/2010/main" val="280518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train on the tracks&#10;&#10;Description automatically generated">
            <a:extLst>
              <a:ext uri="{FF2B5EF4-FFF2-40B4-BE49-F238E27FC236}">
                <a16:creationId xmlns:a16="http://schemas.microsoft.com/office/drawing/2014/main" id="{52A51EA5-2761-CBCC-C1E4-CD9C80A236E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0" y="-5"/>
            <a:ext cx="12256594" cy="6858005"/>
          </a:xfrm>
          <a:prstGeom prst="rect">
            <a:avLst/>
          </a:prstGeom>
        </p:spPr>
      </p:pic>
      <p:sp>
        <p:nvSpPr>
          <p:cNvPr id="3" name="Title">
            <a:extLst>
              <a:ext uri="{FF2B5EF4-FFF2-40B4-BE49-F238E27FC236}">
                <a16:creationId xmlns:a16="http://schemas.microsoft.com/office/drawing/2014/main" id="{8AD9EFC4-A812-86E0-6576-1D073529E578}"/>
              </a:ext>
            </a:extLst>
          </p:cNvPr>
          <p:cNvSpPr>
            <a:spLocks noGrp="1"/>
          </p:cNvSpPr>
          <p:nvPr>
            <p:ph type="title"/>
          </p:nvPr>
        </p:nvSpPr>
        <p:spPr>
          <a:xfrm>
            <a:off x="0" y="-647409"/>
            <a:ext cx="10515600" cy="647409"/>
          </a:xfrm>
        </p:spPr>
        <p:txBody>
          <a:bodyPr>
            <a:normAutofit fontScale="90000"/>
          </a:bodyPr>
          <a:lstStyle/>
          <a:p>
            <a:endParaRPr lang="en-GB">
              <a:latin typeface="Arial" panose="020B0604020202020204" pitchFamily="34" charset="0"/>
              <a:cs typeface="Arial" panose="020B0604020202020204" pitchFamily="34" charset="0"/>
            </a:endParaRPr>
          </a:p>
        </p:txBody>
      </p:sp>
      <p:sp>
        <p:nvSpPr>
          <p:cNvPr id="15" name="Shape">
            <a:extLst>
              <a:ext uri="{FF2B5EF4-FFF2-40B4-BE49-F238E27FC236}">
                <a16:creationId xmlns:a16="http://schemas.microsoft.com/office/drawing/2014/main" id="{7089F795-C8E3-CCCB-AE84-27237DE95E13}"/>
              </a:ext>
            </a:extLst>
          </p:cNvPr>
          <p:cNvSpPr/>
          <p:nvPr/>
        </p:nvSpPr>
        <p:spPr>
          <a:xfrm rot="16200000">
            <a:off x="5648540" y="314539"/>
            <a:ext cx="6858004" cy="6228917"/>
          </a:xfrm>
          <a:prstGeom prst="round2SameRect">
            <a:avLst>
              <a:gd name="adj1" fmla="val 26273"/>
              <a:gd name="adj2" fmla="val 0"/>
            </a:avLst>
          </a:prstGeom>
          <a:solidFill>
            <a:srgbClr val="00000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1">
            <a:extLst>
              <a:ext uri="{FF2B5EF4-FFF2-40B4-BE49-F238E27FC236}">
                <a16:creationId xmlns:a16="http://schemas.microsoft.com/office/drawing/2014/main" id="{C9BAFB50-38E5-2CE0-CD40-B14312F1C552}"/>
              </a:ext>
            </a:extLst>
          </p:cNvPr>
          <p:cNvSpPr txBox="1"/>
          <p:nvPr/>
        </p:nvSpPr>
        <p:spPr>
          <a:xfrm>
            <a:off x="6485845" y="592243"/>
            <a:ext cx="5706155" cy="1200329"/>
          </a:xfrm>
          <a:prstGeom prst="rect">
            <a:avLst/>
          </a:prstGeom>
          <a:noFill/>
        </p:spPr>
        <p:txBody>
          <a:bodyPr wrap="square">
            <a:spAutoFit/>
          </a:bodyPr>
          <a:lstStyle/>
          <a:p>
            <a:r>
              <a:rPr lang="en-US" sz="2400">
                <a:solidFill>
                  <a:schemeClr val="bg1"/>
                </a:solidFill>
                <a:latin typeface="Arial" panose="020B0604020202020204" pitchFamily="34" charset="0"/>
                <a:cs typeface="Arial" panose="020B0604020202020204" pitchFamily="34" charset="0"/>
              </a:rPr>
              <a:t>The government are thinking of building a new train line in your area to improve the connection with the nearest city.  </a:t>
            </a:r>
          </a:p>
        </p:txBody>
      </p:sp>
      <p:sp>
        <p:nvSpPr>
          <p:cNvPr id="17" name="Text 2">
            <a:extLst>
              <a:ext uri="{FF2B5EF4-FFF2-40B4-BE49-F238E27FC236}">
                <a16:creationId xmlns:a16="http://schemas.microsoft.com/office/drawing/2014/main" id="{CEA14031-46D9-5BFB-1E43-431A0C5C88E6}"/>
              </a:ext>
            </a:extLst>
          </p:cNvPr>
          <p:cNvSpPr txBox="1"/>
          <p:nvPr/>
        </p:nvSpPr>
        <p:spPr>
          <a:xfrm>
            <a:off x="6485845" y="2091413"/>
            <a:ext cx="5706155" cy="1200329"/>
          </a:xfrm>
          <a:prstGeom prst="rect">
            <a:avLst/>
          </a:prstGeom>
          <a:noFill/>
        </p:spPr>
        <p:txBody>
          <a:bodyPr wrap="square">
            <a:spAutoFit/>
          </a:bodyPr>
          <a:lstStyle/>
          <a:p>
            <a:r>
              <a:rPr lang="en-US" sz="2400">
                <a:solidFill>
                  <a:schemeClr val="bg1"/>
                </a:solidFill>
                <a:latin typeface="Arial" panose="020B0604020202020204" pitchFamily="34" charset="0"/>
                <a:cs typeface="Arial" panose="020B0604020202020204" pitchFamily="34" charset="0"/>
              </a:rPr>
              <a:t>You have been asked to investigate the sustainability impact of this proposed new train line on the local area.</a:t>
            </a:r>
          </a:p>
        </p:txBody>
      </p:sp>
      <p:sp>
        <p:nvSpPr>
          <p:cNvPr id="18" name="Text 3">
            <a:extLst>
              <a:ext uri="{FF2B5EF4-FFF2-40B4-BE49-F238E27FC236}">
                <a16:creationId xmlns:a16="http://schemas.microsoft.com/office/drawing/2014/main" id="{9A408D8E-A318-F85A-8791-0352E2FCD681}"/>
              </a:ext>
            </a:extLst>
          </p:cNvPr>
          <p:cNvSpPr txBox="1"/>
          <p:nvPr/>
        </p:nvSpPr>
        <p:spPr>
          <a:xfrm>
            <a:off x="6485844" y="3590583"/>
            <a:ext cx="5706155" cy="2677656"/>
          </a:xfrm>
          <a:prstGeom prst="rect">
            <a:avLst/>
          </a:prstGeom>
          <a:noFill/>
        </p:spPr>
        <p:txBody>
          <a:bodyPr wrap="square">
            <a:spAutoFit/>
          </a:bodyPr>
          <a:lstStyle/>
          <a:p>
            <a:r>
              <a:rPr lang="en-US" sz="2400">
                <a:solidFill>
                  <a:schemeClr val="bg1"/>
                </a:solidFill>
                <a:latin typeface="Arial" panose="020B0604020202020204" pitchFamily="34" charset="0"/>
                <a:cs typeface="Arial" panose="020B0604020202020204" pitchFamily="34" charset="0"/>
              </a:rPr>
              <a:t>To do so you need to </a:t>
            </a:r>
            <a:r>
              <a:rPr lang="en-GB" sz="2400">
                <a:solidFill>
                  <a:schemeClr val="bg1"/>
                </a:solidFill>
                <a:latin typeface="Arial" panose="020B0604020202020204" pitchFamily="34" charset="0"/>
                <a:cs typeface="Arial" panose="020B0604020202020204" pitchFamily="34" charset="0"/>
              </a:rPr>
              <a:t>consider each of the three pillars of sustainability, and for each one identify:</a:t>
            </a:r>
          </a:p>
          <a:p>
            <a:pPr marL="342900" indent="-342900">
              <a:buFont typeface="Arial" panose="020B0604020202020204" pitchFamily="34" charset="0"/>
              <a:buChar char="•"/>
            </a:pPr>
            <a:r>
              <a:rPr lang="en-GB" sz="2400">
                <a:solidFill>
                  <a:schemeClr val="bg1"/>
                </a:solidFill>
                <a:latin typeface="Arial" panose="020B0604020202020204" pitchFamily="34" charset="0"/>
                <a:cs typeface="Arial" panose="020B0604020202020204" pitchFamily="34" charset="0"/>
              </a:rPr>
              <a:t>the advantages of building the new train line, and who benefits</a:t>
            </a:r>
          </a:p>
          <a:p>
            <a:pPr marL="342900" indent="-342900">
              <a:buFont typeface="Arial" panose="020B0604020202020204" pitchFamily="34" charset="0"/>
              <a:buChar char="•"/>
            </a:pPr>
            <a:r>
              <a:rPr lang="en-GB" sz="2400">
                <a:solidFill>
                  <a:schemeClr val="bg1"/>
                </a:solidFill>
                <a:latin typeface="Arial" panose="020B0604020202020204" pitchFamily="34" charset="0"/>
                <a:cs typeface="Arial" panose="020B0604020202020204" pitchFamily="34" charset="0"/>
              </a:rPr>
              <a:t>the disadvantages of building the new train line, and who might lose out.</a:t>
            </a:r>
          </a:p>
        </p:txBody>
      </p:sp>
    </p:spTree>
    <p:custDataLst>
      <p:tags r:id="rId1"/>
    </p:custDataLst>
    <p:extLst>
      <p:ext uri="{BB962C8B-B14F-4D97-AF65-F5344CB8AC3E}">
        <p14:creationId xmlns:p14="http://schemas.microsoft.com/office/powerpoint/2010/main" val="354790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righ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rain Image">
            <a:extLst>
              <a:ext uri="{FF2B5EF4-FFF2-40B4-BE49-F238E27FC236}">
                <a16:creationId xmlns:a16="http://schemas.microsoft.com/office/drawing/2014/main" id="{26EA0820-AF83-5775-58B2-AD3E1BAD3A96}"/>
              </a:ext>
            </a:extLst>
          </p:cNvPr>
          <p:cNvPicPr/>
          <p:nvPr/>
        </p:nvPicPr>
        <p:blipFill>
          <a:blip r:embed="rId4" cstate="print">
            <a:alphaModFix amt="5000"/>
            <a:extLst>
              <a:ext uri="{28A0092B-C50C-407E-A947-70E740481C1C}">
                <a14:useLocalDpi xmlns:a14="http://schemas.microsoft.com/office/drawing/2010/main"/>
              </a:ext>
            </a:extLst>
          </a:blip>
          <a:srcRect/>
          <a:stretch/>
        </p:blipFill>
        <p:spPr bwMode="auto">
          <a:xfrm>
            <a:off x="0" y="-42388"/>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a:extLst>
              <a:ext uri="{FF2B5EF4-FFF2-40B4-BE49-F238E27FC236}">
                <a16:creationId xmlns:a16="http://schemas.microsoft.com/office/drawing/2014/main" id="{F94A08CA-7222-1DC0-A226-3F31308AFD2E}"/>
              </a:ext>
            </a:extLst>
          </p:cNvPr>
          <p:cNvSpPr>
            <a:spLocks noGrp="1"/>
          </p:cNvSpPr>
          <p:nvPr>
            <p:ph type="title"/>
          </p:nvPr>
        </p:nvSpPr>
        <p:spPr>
          <a:xfrm>
            <a:off x="295939" y="464650"/>
            <a:ext cx="10515600" cy="650089"/>
          </a:xfrm>
        </p:spPr>
        <p:txBody>
          <a:bodyPr>
            <a:normAutofit fontScale="90000"/>
          </a:bodyPr>
          <a:lstStyle/>
          <a:p>
            <a:r>
              <a:rPr lang="en-GB">
                <a:latin typeface="Arial" panose="020B0604020202020204" pitchFamily="34" charset="0"/>
                <a:cs typeface="Arial" panose="020B0604020202020204" pitchFamily="34" charset="0"/>
              </a:rPr>
              <a:t>People, Planet, Profit of New Train Line</a:t>
            </a:r>
            <a:endParaRPr lang="en-US">
              <a:latin typeface="Arial" panose="020B0604020202020204" pitchFamily="34" charset="0"/>
              <a:cs typeface="Arial" panose="020B0604020202020204" pitchFamily="34" charset="0"/>
            </a:endParaRPr>
          </a:p>
        </p:txBody>
      </p:sp>
      <p:graphicFrame>
        <p:nvGraphicFramePr>
          <p:cNvPr id="4" name="People Table">
            <a:extLst>
              <a:ext uri="{FF2B5EF4-FFF2-40B4-BE49-F238E27FC236}">
                <a16:creationId xmlns:a16="http://schemas.microsoft.com/office/drawing/2014/main" id="{D6F82479-CE03-47DB-EE4F-4E37CA9A3277}"/>
              </a:ext>
            </a:extLst>
          </p:cNvPr>
          <p:cNvGraphicFramePr>
            <a:graphicFrameLocks noGrp="1"/>
          </p:cNvGraphicFramePr>
          <p:nvPr>
            <p:extLst>
              <p:ext uri="{D42A27DB-BD31-4B8C-83A1-F6EECF244321}">
                <p14:modId xmlns:p14="http://schemas.microsoft.com/office/powerpoint/2010/main" val="777013904"/>
              </p:ext>
            </p:extLst>
          </p:nvPr>
        </p:nvGraphicFramePr>
        <p:xfrm>
          <a:off x="178981" y="1488114"/>
          <a:ext cx="3850760" cy="4903673"/>
        </p:xfrm>
        <a:graphic>
          <a:graphicData uri="http://schemas.openxmlformats.org/drawingml/2006/table">
            <a:tbl>
              <a:tblPr firstRow="1" bandRow="1">
                <a:tableStyleId>{00A15C55-8517-42AA-B614-E9B94910E393}</a:tableStyleId>
              </a:tblPr>
              <a:tblGrid>
                <a:gridCol w="1925380">
                  <a:extLst>
                    <a:ext uri="{9D8B030D-6E8A-4147-A177-3AD203B41FA5}">
                      <a16:colId xmlns:a16="http://schemas.microsoft.com/office/drawing/2014/main" val="93185398"/>
                    </a:ext>
                  </a:extLst>
                </a:gridCol>
                <a:gridCol w="1925380">
                  <a:extLst>
                    <a:ext uri="{9D8B030D-6E8A-4147-A177-3AD203B41FA5}">
                      <a16:colId xmlns:a16="http://schemas.microsoft.com/office/drawing/2014/main" val="273057945"/>
                    </a:ext>
                  </a:extLst>
                </a:gridCol>
              </a:tblGrid>
              <a:tr h="439922">
                <a:tc gridSpan="2">
                  <a:txBody>
                    <a:bodyPr/>
                    <a:lstStyle/>
                    <a:p>
                      <a:pPr algn="ctr"/>
                      <a:r>
                        <a:rPr lang="en-US" sz="2400">
                          <a:solidFill>
                            <a:schemeClr val="tx1"/>
                          </a:solidFill>
                          <a:latin typeface="Arial" panose="020B0604020202020204" pitchFamily="34" charset="0"/>
                          <a:cs typeface="Arial" panose="020B0604020202020204" pitchFamily="34" charset="0"/>
                        </a:rPr>
                        <a:t>PEOPLE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alpha val="69804"/>
                      </a:srgbClr>
                    </a:solidFill>
                  </a:tcPr>
                </a:tc>
                <a:tc hMerge="1">
                  <a:txBody>
                    <a:bodyPr/>
                    <a:lstStyle/>
                    <a:p>
                      <a:pPr algn="ctr"/>
                      <a:endParaRPr lang="en-US" sz="2400"/>
                    </a:p>
                  </a:txBody>
                  <a:tcPr/>
                </a:tc>
                <a:extLst>
                  <a:ext uri="{0D108BD9-81ED-4DB2-BD59-A6C34878D82A}">
                    <a16:rowId xmlns:a16="http://schemas.microsoft.com/office/drawing/2014/main" val="4126698003"/>
                  </a:ext>
                </a:extLst>
              </a:tr>
              <a:tr h="439922">
                <a:tc>
                  <a:txBody>
                    <a:bodyPr/>
                    <a:lstStyle/>
                    <a:p>
                      <a:pPr algn="ctr"/>
                      <a:r>
                        <a:rPr lang="en-GB" sz="2000">
                          <a:solidFill>
                            <a:schemeClr val="tx1"/>
                          </a:solidFill>
                          <a:latin typeface="Arial" panose="020B0604020202020204" pitchFamily="34" charset="0"/>
                          <a:cs typeface="Arial" panose="020B0604020202020204" pitchFamily="34" charset="0"/>
                        </a:rPr>
                        <a:t>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tc>
                  <a:txBody>
                    <a:bodyPr/>
                    <a:lstStyle/>
                    <a:p>
                      <a:pPr algn="ctr"/>
                      <a:r>
                        <a:rPr lang="en-GB" sz="2000">
                          <a:solidFill>
                            <a:schemeClr val="tx1"/>
                          </a:solidFill>
                          <a:latin typeface="Arial" panose="020B0604020202020204" pitchFamily="34" charset="0"/>
                          <a:cs typeface="Arial" panose="020B0604020202020204" pitchFamily="34" charset="0"/>
                        </a:rPr>
                        <a:t>Disadvantages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extLst>
                  <a:ext uri="{0D108BD9-81ED-4DB2-BD59-A6C34878D82A}">
                    <a16:rowId xmlns:a16="http://schemas.microsoft.com/office/drawing/2014/main" val="568304694"/>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extLst>
                  <a:ext uri="{0D108BD9-81ED-4DB2-BD59-A6C34878D82A}">
                    <a16:rowId xmlns:a16="http://schemas.microsoft.com/office/drawing/2014/main" val="508280960"/>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extLst>
                  <a:ext uri="{0D108BD9-81ED-4DB2-BD59-A6C34878D82A}">
                    <a16:rowId xmlns:a16="http://schemas.microsoft.com/office/drawing/2014/main" val="3883798135"/>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extLst>
                  <a:ext uri="{0D108BD9-81ED-4DB2-BD59-A6C34878D82A}">
                    <a16:rowId xmlns:a16="http://schemas.microsoft.com/office/drawing/2014/main" val="3450654583"/>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8CB">
                        <a:alpha val="69804"/>
                      </a:srgbClr>
                    </a:solidFill>
                  </a:tcPr>
                </a:tc>
                <a:extLst>
                  <a:ext uri="{0D108BD9-81ED-4DB2-BD59-A6C34878D82A}">
                    <a16:rowId xmlns:a16="http://schemas.microsoft.com/office/drawing/2014/main" val="1446982836"/>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4E7">
                        <a:alpha val="69804"/>
                      </a:srgbClr>
                    </a:solidFill>
                  </a:tcPr>
                </a:tc>
                <a:extLst>
                  <a:ext uri="{0D108BD9-81ED-4DB2-BD59-A6C34878D82A}">
                    <a16:rowId xmlns:a16="http://schemas.microsoft.com/office/drawing/2014/main" val="4214001839"/>
                  </a:ext>
                </a:extLst>
              </a:tr>
            </a:tbl>
          </a:graphicData>
        </a:graphic>
      </p:graphicFrame>
      <p:graphicFrame>
        <p:nvGraphicFramePr>
          <p:cNvPr id="8" name="Planet Table">
            <a:extLst>
              <a:ext uri="{FF2B5EF4-FFF2-40B4-BE49-F238E27FC236}">
                <a16:creationId xmlns:a16="http://schemas.microsoft.com/office/drawing/2014/main" id="{E0452D93-1E49-BB81-1EA0-1E461F7EF82D}"/>
              </a:ext>
            </a:extLst>
          </p:cNvPr>
          <p:cNvGraphicFramePr>
            <a:graphicFrameLocks noGrp="1"/>
          </p:cNvGraphicFramePr>
          <p:nvPr>
            <p:extLst>
              <p:ext uri="{D42A27DB-BD31-4B8C-83A1-F6EECF244321}">
                <p14:modId xmlns:p14="http://schemas.microsoft.com/office/powerpoint/2010/main" val="3855288784"/>
              </p:ext>
            </p:extLst>
          </p:nvPr>
        </p:nvGraphicFramePr>
        <p:xfrm>
          <a:off x="4170620" y="1488113"/>
          <a:ext cx="3850760" cy="4903673"/>
        </p:xfrm>
        <a:graphic>
          <a:graphicData uri="http://schemas.openxmlformats.org/drawingml/2006/table">
            <a:tbl>
              <a:tblPr firstRow="1" bandRow="1">
                <a:tableStyleId>{93296810-A885-4BE3-A3E7-6D5BEEA58F35}</a:tableStyleId>
              </a:tblPr>
              <a:tblGrid>
                <a:gridCol w="1925380">
                  <a:extLst>
                    <a:ext uri="{9D8B030D-6E8A-4147-A177-3AD203B41FA5}">
                      <a16:colId xmlns:a16="http://schemas.microsoft.com/office/drawing/2014/main" val="93185398"/>
                    </a:ext>
                  </a:extLst>
                </a:gridCol>
                <a:gridCol w="1925380">
                  <a:extLst>
                    <a:ext uri="{9D8B030D-6E8A-4147-A177-3AD203B41FA5}">
                      <a16:colId xmlns:a16="http://schemas.microsoft.com/office/drawing/2014/main" val="273057945"/>
                    </a:ext>
                  </a:extLst>
                </a:gridCol>
              </a:tblGrid>
              <a:tr h="439922">
                <a:tc gridSpan="2">
                  <a:txBody>
                    <a:bodyPr/>
                    <a:lstStyle/>
                    <a:p>
                      <a:pPr algn="ctr"/>
                      <a:r>
                        <a:rPr lang="en-US" sz="2400">
                          <a:solidFill>
                            <a:schemeClr val="tx1"/>
                          </a:solidFill>
                          <a:latin typeface="Arial" panose="020B0604020202020204" pitchFamily="34" charset="0"/>
                          <a:cs typeface="Arial" panose="020B0604020202020204" pitchFamily="34" charset="0"/>
                        </a:rPr>
                        <a:t>PLANET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alpha val="69804"/>
                      </a:srgbClr>
                    </a:solidFill>
                  </a:tcPr>
                </a:tc>
                <a:tc hMerge="1">
                  <a:txBody>
                    <a:bodyPr/>
                    <a:lstStyle/>
                    <a:p>
                      <a:pPr algn="ctr"/>
                      <a:endParaRPr lang="en-US" sz="2400"/>
                    </a:p>
                  </a:txBody>
                  <a:tcPr/>
                </a:tc>
                <a:extLst>
                  <a:ext uri="{0D108BD9-81ED-4DB2-BD59-A6C34878D82A}">
                    <a16:rowId xmlns:a16="http://schemas.microsoft.com/office/drawing/2014/main" val="4126698003"/>
                  </a:ext>
                </a:extLst>
              </a:tr>
              <a:tr h="439922">
                <a:tc>
                  <a:txBody>
                    <a:bodyPr/>
                    <a:lstStyle/>
                    <a:p>
                      <a:pPr algn="ctr"/>
                      <a:r>
                        <a:rPr lang="en-GB" sz="2000">
                          <a:solidFill>
                            <a:schemeClr val="tx1"/>
                          </a:solidFill>
                          <a:latin typeface="Arial" panose="020B0604020202020204" pitchFamily="34" charset="0"/>
                          <a:cs typeface="Arial" panose="020B0604020202020204" pitchFamily="34" charset="0"/>
                        </a:rPr>
                        <a:t>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tc>
                  <a:txBody>
                    <a:bodyPr/>
                    <a:lstStyle/>
                    <a:p>
                      <a:pPr algn="ctr"/>
                      <a:r>
                        <a:rPr lang="en-GB" sz="2000">
                          <a:solidFill>
                            <a:schemeClr val="tx1"/>
                          </a:solidFill>
                          <a:latin typeface="Arial" panose="020B0604020202020204" pitchFamily="34" charset="0"/>
                          <a:cs typeface="Arial" panose="020B0604020202020204" pitchFamily="34" charset="0"/>
                        </a:rPr>
                        <a:t>Disadvantages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extLst>
                  <a:ext uri="{0D108BD9-81ED-4DB2-BD59-A6C34878D82A}">
                    <a16:rowId xmlns:a16="http://schemas.microsoft.com/office/drawing/2014/main" val="568304694"/>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alpha val="69804"/>
                      </a:srgbClr>
                    </a:solidFill>
                  </a:tcPr>
                </a:tc>
                <a:extLst>
                  <a:ext uri="{0D108BD9-81ED-4DB2-BD59-A6C34878D82A}">
                    <a16:rowId xmlns:a16="http://schemas.microsoft.com/office/drawing/2014/main" val="508280960"/>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extLst>
                  <a:ext uri="{0D108BD9-81ED-4DB2-BD59-A6C34878D82A}">
                    <a16:rowId xmlns:a16="http://schemas.microsoft.com/office/drawing/2014/main" val="3883798135"/>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alpha val="69804"/>
                      </a:srgbClr>
                    </a:solidFill>
                  </a:tcPr>
                </a:tc>
                <a:extLst>
                  <a:ext uri="{0D108BD9-81ED-4DB2-BD59-A6C34878D82A}">
                    <a16:rowId xmlns:a16="http://schemas.microsoft.com/office/drawing/2014/main" val="3450654583"/>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3CF">
                        <a:alpha val="69804"/>
                      </a:srgbClr>
                    </a:solidFill>
                  </a:tcPr>
                </a:tc>
                <a:extLst>
                  <a:ext uri="{0D108BD9-81ED-4DB2-BD59-A6C34878D82A}">
                    <a16:rowId xmlns:a16="http://schemas.microsoft.com/office/drawing/2014/main" val="38512294"/>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alpha val="69804"/>
                      </a:srgbClr>
                    </a:solidFill>
                  </a:tcPr>
                </a:tc>
                <a:extLst>
                  <a:ext uri="{0D108BD9-81ED-4DB2-BD59-A6C34878D82A}">
                    <a16:rowId xmlns:a16="http://schemas.microsoft.com/office/drawing/2014/main" val="3187360426"/>
                  </a:ext>
                </a:extLst>
              </a:tr>
            </a:tbl>
          </a:graphicData>
        </a:graphic>
      </p:graphicFrame>
      <p:graphicFrame>
        <p:nvGraphicFramePr>
          <p:cNvPr id="9" name="Profit Table">
            <a:extLst>
              <a:ext uri="{FF2B5EF4-FFF2-40B4-BE49-F238E27FC236}">
                <a16:creationId xmlns:a16="http://schemas.microsoft.com/office/drawing/2014/main" id="{042CD6E1-ACAB-43BD-7F1D-875E36BC5F3B}"/>
              </a:ext>
            </a:extLst>
          </p:cNvPr>
          <p:cNvGraphicFramePr>
            <a:graphicFrameLocks noGrp="1"/>
          </p:cNvGraphicFramePr>
          <p:nvPr>
            <p:extLst>
              <p:ext uri="{D42A27DB-BD31-4B8C-83A1-F6EECF244321}">
                <p14:modId xmlns:p14="http://schemas.microsoft.com/office/powerpoint/2010/main" val="3175532268"/>
              </p:ext>
            </p:extLst>
          </p:nvPr>
        </p:nvGraphicFramePr>
        <p:xfrm>
          <a:off x="8162259" y="1488113"/>
          <a:ext cx="3850760" cy="4903673"/>
        </p:xfrm>
        <a:graphic>
          <a:graphicData uri="http://schemas.openxmlformats.org/drawingml/2006/table">
            <a:tbl>
              <a:tblPr firstRow="1" bandRow="1">
                <a:tableStyleId>{7DF18680-E054-41AD-8BC1-D1AEF772440D}</a:tableStyleId>
              </a:tblPr>
              <a:tblGrid>
                <a:gridCol w="1925380">
                  <a:extLst>
                    <a:ext uri="{9D8B030D-6E8A-4147-A177-3AD203B41FA5}">
                      <a16:colId xmlns:a16="http://schemas.microsoft.com/office/drawing/2014/main" val="93185398"/>
                    </a:ext>
                  </a:extLst>
                </a:gridCol>
                <a:gridCol w="1925380">
                  <a:extLst>
                    <a:ext uri="{9D8B030D-6E8A-4147-A177-3AD203B41FA5}">
                      <a16:colId xmlns:a16="http://schemas.microsoft.com/office/drawing/2014/main" val="273057945"/>
                    </a:ext>
                  </a:extLst>
                </a:gridCol>
              </a:tblGrid>
              <a:tr h="439922">
                <a:tc gridSpan="2">
                  <a:txBody>
                    <a:bodyPr/>
                    <a:lstStyle/>
                    <a:p>
                      <a:pPr algn="ctr"/>
                      <a:r>
                        <a:rPr lang="en-US" sz="2400">
                          <a:solidFill>
                            <a:schemeClr val="tx1"/>
                          </a:solidFill>
                          <a:latin typeface="Arial" panose="020B0604020202020204" pitchFamily="34" charset="0"/>
                          <a:cs typeface="Arial" panose="020B0604020202020204" pitchFamily="34" charset="0"/>
                        </a:rPr>
                        <a:t>PROFIT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B9BD5">
                        <a:alpha val="69804"/>
                      </a:srgbClr>
                    </a:solidFill>
                  </a:tcPr>
                </a:tc>
                <a:tc hMerge="1">
                  <a:txBody>
                    <a:bodyPr/>
                    <a:lstStyle/>
                    <a:p>
                      <a:pPr algn="ctr"/>
                      <a:endParaRPr lang="en-US" sz="2400"/>
                    </a:p>
                  </a:txBody>
                  <a:tcPr/>
                </a:tc>
                <a:extLst>
                  <a:ext uri="{0D108BD9-81ED-4DB2-BD59-A6C34878D82A}">
                    <a16:rowId xmlns:a16="http://schemas.microsoft.com/office/drawing/2014/main" val="4126698003"/>
                  </a:ext>
                </a:extLst>
              </a:tr>
              <a:tr h="439922">
                <a:tc>
                  <a:txBody>
                    <a:bodyPr/>
                    <a:lstStyle/>
                    <a:p>
                      <a:pPr algn="ctr"/>
                      <a:r>
                        <a:rPr lang="en-GB" sz="2000">
                          <a:solidFill>
                            <a:schemeClr val="tx1"/>
                          </a:solidFill>
                          <a:latin typeface="Arial" panose="020B0604020202020204" pitchFamily="34" charset="0"/>
                          <a:cs typeface="Arial" panose="020B0604020202020204" pitchFamily="34" charset="0"/>
                        </a:rPr>
                        <a:t>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tc>
                  <a:txBody>
                    <a:bodyPr/>
                    <a:lstStyle/>
                    <a:p>
                      <a:pPr algn="ctr"/>
                      <a:r>
                        <a:rPr lang="en-GB" sz="2000">
                          <a:solidFill>
                            <a:schemeClr val="tx1"/>
                          </a:solidFill>
                          <a:latin typeface="Arial" panose="020B0604020202020204" pitchFamily="34" charset="0"/>
                          <a:cs typeface="Arial" panose="020B0604020202020204" pitchFamily="34" charset="0"/>
                        </a:rPr>
                        <a:t>Disadvantages</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extLst>
                  <a:ext uri="{0D108BD9-81ED-4DB2-BD59-A6C34878D82A}">
                    <a16:rowId xmlns:a16="http://schemas.microsoft.com/office/drawing/2014/main" val="568304694"/>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extLst>
                  <a:ext uri="{0D108BD9-81ED-4DB2-BD59-A6C34878D82A}">
                    <a16:rowId xmlns:a16="http://schemas.microsoft.com/office/drawing/2014/main" val="508280960"/>
                  </a:ext>
                </a:extLst>
              </a:tr>
              <a:tr h="764946">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extLst>
                  <a:ext uri="{0D108BD9-81ED-4DB2-BD59-A6C34878D82A}">
                    <a16:rowId xmlns:a16="http://schemas.microsoft.com/office/drawing/2014/main" val="3883798135"/>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extLst>
                  <a:ext uri="{0D108BD9-81ED-4DB2-BD59-A6C34878D82A}">
                    <a16:rowId xmlns:a16="http://schemas.microsoft.com/office/drawing/2014/main" val="3450654583"/>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DEEF">
                        <a:alpha val="69804"/>
                      </a:srgbClr>
                    </a:solidFill>
                  </a:tcPr>
                </a:tc>
                <a:extLst>
                  <a:ext uri="{0D108BD9-81ED-4DB2-BD59-A6C34878D82A}">
                    <a16:rowId xmlns:a16="http://schemas.microsoft.com/office/drawing/2014/main" val="4145471550"/>
                  </a:ext>
                </a:extLst>
              </a:tr>
              <a:tr h="825553">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tc>
                  <a:txBody>
                    <a:bodyPr/>
                    <a:lstStyle/>
                    <a:p>
                      <a:pPr algn="ctr"/>
                      <a:endParaRPr lang="en-US" sz="24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FF7">
                        <a:alpha val="69804"/>
                      </a:srgbClr>
                    </a:solidFill>
                  </a:tcPr>
                </a:tc>
                <a:extLst>
                  <a:ext uri="{0D108BD9-81ED-4DB2-BD59-A6C34878D82A}">
                    <a16:rowId xmlns:a16="http://schemas.microsoft.com/office/drawing/2014/main" val="316629234"/>
                  </a:ext>
                </a:extLst>
              </a:tr>
            </a:tbl>
          </a:graphicData>
        </a:graphic>
      </p:graphicFrame>
    </p:spTree>
    <p:custDataLst>
      <p:tags r:id="rId1"/>
    </p:custDataLst>
    <p:extLst>
      <p:ext uri="{BB962C8B-B14F-4D97-AF65-F5344CB8AC3E}">
        <p14:creationId xmlns:p14="http://schemas.microsoft.com/office/powerpoint/2010/main" val="188933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hidden="1">
            <a:extLst>
              <a:ext uri="{FF2B5EF4-FFF2-40B4-BE49-F238E27FC236}">
                <a16:creationId xmlns:a16="http://schemas.microsoft.com/office/drawing/2014/main" id="{A641DBBE-9474-9C81-11DB-0AC3063FF7CC}"/>
              </a:ext>
            </a:extLst>
          </p:cNvPr>
          <p:cNvSpPr>
            <a:spLocks noGrp="1"/>
          </p:cNvSpPr>
          <p:nvPr>
            <p:ph type="title"/>
          </p:nvPr>
        </p:nvSpPr>
        <p:spPr>
          <a:xfrm>
            <a:off x="0" y="-876110"/>
            <a:ext cx="4368602" cy="793733"/>
          </a:xfrm>
        </p:spPr>
        <p:txBody>
          <a:bodyPr vert="horz" lIns="91440" tIns="45720" rIns="91440" bIns="45720" rtlCol="0" anchor="b">
            <a:normAutofit/>
          </a:bodyPr>
          <a:lstStyle/>
          <a:p>
            <a:r>
              <a:rPr lang="en-US" sz="4000">
                <a:latin typeface="Arial" panose="020B0604020202020204" pitchFamily="34" charset="0"/>
                <a:cs typeface="Arial" panose="020B0604020202020204" pitchFamily="34" charset="0"/>
              </a:rPr>
              <a:t>People</a:t>
            </a:r>
            <a:endParaRPr lang="en-US" sz="5400">
              <a:latin typeface="Arial" panose="020B0604020202020204" pitchFamily="34" charset="0"/>
              <a:cs typeface="Arial" panose="020B0604020202020204" pitchFamily="34" charset="0"/>
            </a:endParaRPr>
          </a:p>
        </p:txBody>
      </p:sp>
      <p:pic>
        <p:nvPicPr>
          <p:cNvPr id="3076" name="Background Image">
            <a:extLst>
              <a:ext uri="{FF2B5EF4-FFF2-40B4-BE49-F238E27FC236}">
                <a16:creationId xmlns:a16="http://schemas.microsoft.com/office/drawing/2014/main" id="{A8DB3F98-9269-514B-36D3-DA66AF373453}"/>
              </a:ext>
            </a:extLst>
          </p:cNvPr>
          <p:cNvPicPr>
            <a:picLocks noChangeAspect="1"/>
          </p:cNvPicPr>
          <p:nvPr/>
        </p:nvPicPr>
        <p:blipFill>
          <a:blip r:embed="rId4" cstate="print">
            <a:alphaModFix amt="20000"/>
            <a:extLst>
              <a:ext uri="{28A0092B-C50C-407E-A947-70E740481C1C}">
                <a14:useLocalDpi xmlns:a14="http://schemas.microsoft.com/office/drawing/2010/main"/>
              </a:ext>
            </a:extLst>
          </a:blip>
          <a:srcRect t="7807" b="7807"/>
          <a:stretch/>
        </p:blipFill>
        <p:spPr bwMode="auto">
          <a:xfrm>
            <a:off x="0" y="0"/>
            <a:ext cx="12192000" cy="6861077"/>
          </a:xfrm>
          <a:prstGeom prst="rect">
            <a:avLst/>
          </a:prstGeom>
          <a:noFill/>
          <a:extLst>
            <a:ext uri="{909E8E84-426E-40DD-AFC4-6F175D3DCCD1}">
              <a14:hiddenFill xmlns:a14="http://schemas.microsoft.com/office/drawing/2010/main">
                <a:solidFill>
                  <a:srgbClr val="FFFFFF"/>
                </a:solidFill>
              </a14:hiddenFill>
            </a:ext>
          </a:extLst>
        </p:spPr>
      </p:pic>
      <p:sp>
        <p:nvSpPr>
          <p:cNvPr id="2070" name="Circle">
            <a:extLst>
              <a:ext uri="{FF2B5EF4-FFF2-40B4-BE49-F238E27FC236}">
                <a16:creationId xmlns:a16="http://schemas.microsoft.com/office/drawing/2014/main" id="{7EB929F6-3C82-9118-266D-EFCDA6C086CF}"/>
              </a:ext>
            </a:extLst>
          </p:cNvPr>
          <p:cNvSpPr/>
          <p:nvPr/>
        </p:nvSpPr>
        <p:spPr>
          <a:xfrm>
            <a:off x="6251944" y="1918230"/>
            <a:ext cx="4809492" cy="4854710"/>
          </a:xfrm>
          <a:prstGeom prst="ellipse">
            <a:avLst/>
          </a:prstGeom>
          <a:solidFill>
            <a:srgbClr val="FFFFFF">
              <a:alpha val="69804"/>
            </a:srgbClr>
          </a:solidFill>
          <a:ln w="76200">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1" name="Behind House Speech Bubble">
            <a:extLst>
              <a:ext uri="{FF2B5EF4-FFF2-40B4-BE49-F238E27FC236}">
                <a16:creationId xmlns:a16="http://schemas.microsoft.com/office/drawing/2014/main" id="{6446146E-4D47-C019-7D4A-ECB7A4085D79}"/>
              </a:ext>
            </a:extLst>
          </p:cNvPr>
          <p:cNvSpPr/>
          <p:nvPr/>
        </p:nvSpPr>
        <p:spPr>
          <a:xfrm>
            <a:off x="6655911" y="4195821"/>
            <a:ext cx="1988457" cy="1538514"/>
          </a:xfrm>
          <a:prstGeom prst="wedgeRoundRectCallout">
            <a:avLst>
              <a:gd name="adj1" fmla="val -128171"/>
              <a:gd name="adj2" fmla="val 17335"/>
              <a:gd name="adj3" fmla="val 16667"/>
            </a:avLst>
          </a:prstGeom>
          <a:solidFill>
            <a:srgbClr val="FFC000"/>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The train line will be built behind my house.</a:t>
            </a:r>
            <a:endParaRPr lang="en-US" b="1">
              <a:solidFill>
                <a:schemeClr val="tx1"/>
              </a:solidFill>
            </a:endParaRPr>
          </a:p>
        </p:txBody>
      </p:sp>
      <p:sp>
        <p:nvSpPr>
          <p:cNvPr id="2071" name="Jobs Speech Bubble">
            <a:extLst>
              <a:ext uri="{FF2B5EF4-FFF2-40B4-BE49-F238E27FC236}">
                <a16:creationId xmlns:a16="http://schemas.microsoft.com/office/drawing/2014/main" id="{C0FE842A-5C34-FD8B-C094-9473F67B800A}"/>
              </a:ext>
            </a:extLst>
          </p:cNvPr>
          <p:cNvSpPr/>
          <p:nvPr/>
        </p:nvSpPr>
        <p:spPr>
          <a:xfrm>
            <a:off x="8782678" y="3923341"/>
            <a:ext cx="1988457" cy="1538514"/>
          </a:xfrm>
          <a:prstGeom prst="wedgeRoundRectCallout">
            <a:avLst>
              <a:gd name="adj1" fmla="val 85796"/>
              <a:gd name="adj2" fmla="val -15817"/>
              <a:gd name="adj3" fmla="val 16667"/>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It will create new jobs for local people.</a:t>
            </a:r>
            <a:endParaRPr lang="en-US" b="1">
              <a:solidFill>
                <a:schemeClr val="tx1"/>
              </a:solidFill>
            </a:endParaRPr>
          </a:p>
        </p:txBody>
      </p:sp>
      <p:sp>
        <p:nvSpPr>
          <p:cNvPr id="2059" name="Infrastructure Speech Bubble">
            <a:extLst>
              <a:ext uri="{FF2B5EF4-FFF2-40B4-BE49-F238E27FC236}">
                <a16:creationId xmlns:a16="http://schemas.microsoft.com/office/drawing/2014/main" id="{701A5D7B-3827-AD45-B1FF-0E86934A9187}"/>
              </a:ext>
            </a:extLst>
          </p:cNvPr>
          <p:cNvSpPr/>
          <p:nvPr/>
        </p:nvSpPr>
        <p:spPr>
          <a:xfrm>
            <a:off x="7562847" y="2272276"/>
            <a:ext cx="1988457" cy="1538514"/>
          </a:xfrm>
          <a:prstGeom prst="wedgeRoundRectCallout">
            <a:avLst>
              <a:gd name="adj1" fmla="val -148112"/>
              <a:gd name="adj2" fmla="val 22130"/>
              <a:gd name="adj3" fmla="val 16667"/>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It is part of the government plan to improve the rail infrastructure.</a:t>
            </a:r>
            <a:endParaRPr lang="en-US" b="1">
              <a:solidFill>
                <a:schemeClr val="tx1"/>
              </a:solidFill>
            </a:endParaRPr>
          </a:p>
        </p:txBody>
      </p:sp>
      <p:grpSp>
        <p:nvGrpSpPr>
          <p:cNvPr id="2076" name="Infrastructure Group">
            <a:extLst>
              <a:ext uri="{FF2B5EF4-FFF2-40B4-BE49-F238E27FC236}">
                <a16:creationId xmlns:a16="http://schemas.microsoft.com/office/drawing/2014/main" id="{3BF54EA4-DF4C-3F14-1371-A27B9CC833DD}"/>
              </a:ext>
            </a:extLst>
          </p:cNvPr>
          <p:cNvGrpSpPr/>
          <p:nvPr/>
        </p:nvGrpSpPr>
        <p:grpSpPr>
          <a:xfrm>
            <a:off x="-21266" y="2636721"/>
            <a:ext cx="5188688" cy="559739"/>
            <a:chOff x="-2" y="1984580"/>
            <a:chExt cx="4550689" cy="559739"/>
          </a:xfrm>
        </p:grpSpPr>
        <p:sp>
          <p:nvSpPr>
            <p:cNvPr id="2077" name="Shape">
              <a:extLst>
                <a:ext uri="{FF2B5EF4-FFF2-40B4-BE49-F238E27FC236}">
                  <a16:creationId xmlns:a16="http://schemas.microsoft.com/office/drawing/2014/main" id="{72C5F9CB-5F0E-60BC-BA90-4F39E0072B26}"/>
                </a:ext>
              </a:extLst>
            </p:cNvPr>
            <p:cNvSpPr/>
            <p:nvPr/>
          </p:nvSpPr>
          <p:spPr>
            <a:xfrm rot="5400000">
              <a:off x="1995473" y="-10895"/>
              <a:ext cx="559739" cy="4550689"/>
            </a:xfrm>
            <a:prstGeom prst="round2SameRect">
              <a:avLst>
                <a:gd name="adj1" fmla="val 50000"/>
                <a:gd name="adj2" fmla="val 0"/>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8" name="Text">
              <a:extLst>
                <a:ext uri="{FF2B5EF4-FFF2-40B4-BE49-F238E27FC236}">
                  <a16:creationId xmlns:a16="http://schemas.microsoft.com/office/drawing/2014/main" id="{DF870E0A-911E-B377-EB22-566E9C489114}"/>
                </a:ext>
              </a:extLst>
            </p:cNvPr>
            <p:cNvSpPr txBox="1"/>
            <p:nvPr/>
          </p:nvSpPr>
          <p:spPr>
            <a:xfrm>
              <a:off x="46626" y="2033616"/>
              <a:ext cx="4504061"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Impact on infrastructure</a:t>
              </a:r>
            </a:p>
          </p:txBody>
        </p:sp>
      </p:grpSp>
      <p:grpSp>
        <p:nvGrpSpPr>
          <p:cNvPr id="2079" name="Employment Group">
            <a:extLst>
              <a:ext uri="{FF2B5EF4-FFF2-40B4-BE49-F238E27FC236}">
                <a16:creationId xmlns:a16="http://schemas.microsoft.com/office/drawing/2014/main" id="{275C81EE-A2A0-2CAC-F335-6D90F0F2F319}"/>
              </a:ext>
            </a:extLst>
          </p:cNvPr>
          <p:cNvGrpSpPr/>
          <p:nvPr/>
        </p:nvGrpSpPr>
        <p:grpSpPr>
          <a:xfrm>
            <a:off x="-21266" y="4089836"/>
            <a:ext cx="4599335" cy="559739"/>
            <a:chOff x="-2" y="1984580"/>
            <a:chExt cx="4550690" cy="559739"/>
          </a:xfrm>
        </p:grpSpPr>
        <p:sp>
          <p:nvSpPr>
            <p:cNvPr id="3072" name="Shape">
              <a:extLst>
                <a:ext uri="{FF2B5EF4-FFF2-40B4-BE49-F238E27FC236}">
                  <a16:creationId xmlns:a16="http://schemas.microsoft.com/office/drawing/2014/main" id="{762515C2-16C6-FBF2-9F42-D8CDE81845CD}"/>
                </a:ext>
              </a:extLst>
            </p:cNvPr>
            <p:cNvSpPr/>
            <p:nvPr/>
          </p:nvSpPr>
          <p:spPr>
            <a:xfrm rot="5400000">
              <a:off x="1995473" y="-10895"/>
              <a:ext cx="559739" cy="4550689"/>
            </a:xfrm>
            <a:prstGeom prst="round2SameRect">
              <a:avLst>
                <a:gd name="adj1" fmla="val 50000"/>
                <a:gd name="adj2" fmla="val 0"/>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3" name="Text">
              <a:extLst>
                <a:ext uri="{FF2B5EF4-FFF2-40B4-BE49-F238E27FC236}">
                  <a16:creationId xmlns:a16="http://schemas.microsoft.com/office/drawing/2014/main" id="{D27E628A-0A5A-659C-2D94-F67627D318FA}"/>
                </a:ext>
              </a:extLst>
            </p:cNvPr>
            <p:cNvSpPr txBox="1"/>
            <p:nvPr/>
          </p:nvSpPr>
          <p:spPr>
            <a:xfrm>
              <a:off x="52603" y="2033616"/>
              <a:ext cx="4498085"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Impact on employment</a:t>
              </a:r>
            </a:p>
          </p:txBody>
        </p:sp>
      </p:grpSp>
      <p:grpSp>
        <p:nvGrpSpPr>
          <p:cNvPr id="3075" name="Well Being Group">
            <a:extLst>
              <a:ext uri="{FF2B5EF4-FFF2-40B4-BE49-F238E27FC236}">
                <a16:creationId xmlns:a16="http://schemas.microsoft.com/office/drawing/2014/main" id="{4672C8BF-2C81-E3FC-773D-3B72CCF88655}"/>
              </a:ext>
            </a:extLst>
          </p:cNvPr>
          <p:cNvGrpSpPr/>
          <p:nvPr/>
        </p:nvGrpSpPr>
        <p:grpSpPr>
          <a:xfrm>
            <a:off x="-21266" y="5542951"/>
            <a:ext cx="5188688" cy="559739"/>
            <a:chOff x="-2" y="1984580"/>
            <a:chExt cx="4550689" cy="559739"/>
          </a:xfrm>
        </p:grpSpPr>
        <p:sp>
          <p:nvSpPr>
            <p:cNvPr id="3077" name="Shape">
              <a:extLst>
                <a:ext uri="{FF2B5EF4-FFF2-40B4-BE49-F238E27FC236}">
                  <a16:creationId xmlns:a16="http://schemas.microsoft.com/office/drawing/2014/main" id="{4EA9D642-DE8E-E2E7-A1B3-D0701E839486}"/>
                </a:ext>
              </a:extLst>
            </p:cNvPr>
            <p:cNvSpPr/>
            <p:nvPr/>
          </p:nvSpPr>
          <p:spPr>
            <a:xfrm rot="5400000">
              <a:off x="1995473" y="-10895"/>
              <a:ext cx="559739" cy="4550689"/>
            </a:xfrm>
            <a:prstGeom prst="round2SameRect">
              <a:avLst>
                <a:gd name="adj1" fmla="val 50000"/>
                <a:gd name="adj2" fmla="val 0"/>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8" name="Text">
              <a:extLst>
                <a:ext uri="{FF2B5EF4-FFF2-40B4-BE49-F238E27FC236}">
                  <a16:creationId xmlns:a16="http://schemas.microsoft.com/office/drawing/2014/main" id="{E260B6BC-A2C0-AEC3-CE6C-7EA2E6FDDA04}"/>
                </a:ext>
              </a:extLst>
            </p:cNvPr>
            <p:cNvSpPr txBox="1"/>
            <p:nvPr/>
          </p:nvSpPr>
          <p:spPr>
            <a:xfrm>
              <a:off x="46627" y="2033616"/>
              <a:ext cx="4504060"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Impact on health &amp; wellbeing</a:t>
              </a:r>
            </a:p>
          </p:txBody>
        </p:sp>
      </p:grpSp>
      <p:grpSp>
        <p:nvGrpSpPr>
          <p:cNvPr id="11" name="P1 Tile Group">
            <a:extLst>
              <a:ext uri="{FF2B5EF4-FFF2-40B4-BE49-F238E27FC236}">
                <a16:creationId xmlns:a16="http://schemas.microsoft.com/office/drawing/2014/main" id="{62A41356-845B-03B8-7C37-E9E80F1402A2}"/>
              </a:ext>
            </a:extLst>
          </p:cNvPr>
          <p:cNvGrpSpPr/>
          <p:nvPr/>
        </p:nvGrpSpPr>
        <p:grpSpPr>
          <a:xfrm>
            <a:off x="1718504" y="427257"/>
            <a:ext cx="1399761" cy="1354217"/>
            <a:chOff x="3378031" y="1268723"/>
            <a:chExt cx="1049821" cy="1015663"/>
          </a:xfrm>
        </p:grpSpPr>
        <p:sp>
          <p:nvSpPr>
            <p:cNvPr id="12" name="Tile">
              <a:extLst>
                <a:ext uri="{FF2B5EF4-FFF2-40B4-BE49-F238E27FC236}">
                  <a16:creationId xmlns:a16="http://schemas.microsoft.com/office/drawing/2014/main" id="{6179F200-DE34-EECB-CB89-BCCCD2D16CBE}"/>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Number">
              <a:extLst>
                <a:ext uri="{FF2B5EF4-FFF2-40B4-BE49-F238E27FC236}">
                  <a16:creationId xmlns:a16="http://schemas.microsoft.com/office/drawing/2014/main" id="{7FBFA4EB-DCCE-2B26-63D0-6387F4E0851B}"/>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3</a:t>
              </a:r>
            </a:p>
          </p:txBody>
        </p:sp>
        <p:sp>
          <p:nvSpPr>
            <p:cNvPr id="14" name="Letter">
              <a:extLst>
                <a:ext uri="{FF2B5EF4-FFF2-40B4-BE49-F238E27FC236}">
                  <a16:creationId xmlns:a16="http://schemas.microsoft.com/office/drawing/2014/main" id="{46BAD2A6-098E-5656-09D1-5BF4AB50E0C4}"/>
                </a:ext>
              </a:extLst>
            </p:cNvPr>
            <p:cNvSpPr txBox="1"/>
            <p:nvPr/>
          </p:nvSpPr>
          <p:spPr>
            <a:xfrm>
              <a:off x="3558768" y="1268723"/>
              <a:ext cx="65186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P</a:t>
              </a:r>
            </a:p>
          </p:txBody>
        </p:sp>
      </p:grpSp>
      <p:grpSp>
        <p:nvGrpSpPr>
          <p:cNvPr id="15" name="E1 Tile Group">
            <a:extLst>
              <a:ext uri="{FF2B5EF4-FFF2-40B4-BE49-F238E27FC236}">
                <a16:creationId xmlns:a16="http://schemas.microsoft.com/office/drawing/2014/main" id="{295A4344-03A9-1138-5F65-D7E2F5B4D1DB}"/>
              </a:ext>
            </a:extLst>
          </p:cNvPr>
          <p:cNvGrpSpPr/>
          <p:nvPr/>
        </p:nvGrpSpPr>
        <p:grpSpPr>
          <a:xfrm>
            <a:off x="3188940" y="427257"/>
            <a:ext cx="1399761" cy="1354217"/>
            <a:chOff x="3378031" y="1268723"/>
            <a:chExt cx="1049821" cy="1015663"/>
          </a:xfrm>
        </p:grpSpPr>
        <p:sp>
          <p:nvSpPr>
            <p:cNvPr id="16" name="Tile">
              <a:extLst>
                <a:ext uri="{FF2B5EF4-FFF2-40B4-BE49-F238E27FC236}">
                  <a16:creationId xmlns:a16="http://schemas.microsoft.com/office/drawing/2014/main" id="{1338CA06-B95A-4505-8154-3202C9581F33}"/>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Number">
              <a:extLst>
                <a:ext uri="{FF2B5EF4-FFF2-40B4-BE49-F238E27FC236}">
                  <a16:creationId xmlns:a16="http://schemas.microsoft.com/office/drawing/2014/main" id="{8860DD08-6118-92CA-8D48-40168B571D85}"/>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18" name="Letter">
              <a:extLst>
                <a:ext uri="{FF2B5EF4-FFF2-40B4-BE49-F238E27FC236}">
                  <a16:creationId xmlns:a16="http://schemas.microsoft.com/office/drawing/2014/main" id="{ACBE4EA2-3A77-03BD-11D7-EE46AB67FE66}"/>
                </a:ext>
              </a:extLst>
            </p:cNvPr>
            <p:cNvSpPr txBox="1"/>
            <p:nvPr/>
          </p:nvSpPr>
          <p:spPr>
            <a:xfrm>
              <a:off x="3558768" y="1268723"/>
              <a:ext cx="651862"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E</a:t>
              </a:r>
            </a:p>
          </p:txBody>
        </p:sp>
      </p:grpSp>
      <p:grpSp>
        <p:nvGrpSpPr>
          <p:cNvPr id="19" name="O Tile Group">
            <a:extLst>
              <a:ext uri="{FF2B5EF4-FFF2-40B4-BE49-F238E27FC236}">
                <a16:creationId xmlns:a16="http://schemas.microsoft.com/office/drawing/2014/main" id="{3679240D-7B5E-6259-1351-1940E709BA2D}"/>
              </a:ext>
            </a:extLst>
          </p:cNvPr>
          <p:cNvGrpSpPr/>
          <p:nvPr/>
        </p:nvGrpSpPr>
        <p:grpSpPr>
          <a:xfrm>
            <a:off x="4659376" y="428808"/>
            <a:ext cx="1399761" cy="1354217"/>
            <a:chOff x="3378031" y="1268723"/>
            <a:chExt cx="1049821" cy="1015663"/>
          </a:xfrm>
        </p:grpSpPr>
        <p:sp>
          <p:nvSpPr>
            <p:cNvPr id="20" name="Tile">
              <a:extLst>
                <a:ext uri="{FF2B5EF4-FFF2-40B4-BE49-F238E27FC236}">
                  <a16:creationId xmlns:a16="http://schemas.microsoft.com/office/drawing/2014/main" id="{2A33F4A5-0251-CF5E-5547-087E212A2C44}"/>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Number">
              <a:extLst>
                <a:ext uri="{FF2B5EF4-FFF2-40B4-BE49-F238E27FC236}">
                  <a16:creationId xmlns:a16="http://schemas.microsoft.com/office/drawing/2014/main" id="{D5DAC6D8-312B-5366-35A0-3A924C9AC862}"/>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2" name="Letter">
              <a:extLst>
                <a:ext uri="{FF2B5EF4-FFF2-40B4-BE49-F238E27FC236}">
                  <a16:creationId xmlns:a16="http://schemas.microsoft.com/office/drawing/2014/main" id="{71A1EF9A-F39A-B51E-526A-D4AB950E9545}"/>
                </a:ext>
              </a:extLst>
            </p:cNvPr>
            <p:cNvSpPr txBox="1"/>
            <p:nvPr/>
          </p:nvSpPr>
          <p:spPr>
            <a:xfrm>
              <a:off x="3516089" y="1268723"/>
              <a:ext cx="737222"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O</a:t>
              </a:r>
            </a:p>
          </p:txBody>
        </p:sp>
      </p:grpSp>
      <p:grpSp>
        <p:nvGrpSpPr>
          <p:cNvPr id="23" name="P2 Tile Group">
            <a:extLst>
              <a:ext uri="{FF2B5EF4-FFF2-40B4-BE49-F238E27FC236}">
                <a16:creationId xmlns:a16="http://schemas.microsoft.com/office/drawing/2014/main" id="{93D59B22-A1E6-0DCD-2402-B3CF7C55D7BD}"/>
              </a:ext>
            </a:extLst>
          </p:cNvPr>
          <p:cNvGrpSpPr/>
          <p:nvPr/>
        </p:nvGrpSpPr>
        <p:grpSpPr>
          <a:xfrm>
            <a:off x="6129812" y="428808"/>
            <a:ext cx="1399761" cy="1354217"/>
            <a:chOff x="3378031" y="1268723"/>
            <a:chExt cx="1049821" cy="1015663"/>
          </a:xfrm>
        </p:grpSpPr>
        <p:sp>
          <p:nvSpPr>
            <p:cNvPr id="24" name="Tile">
              <a:extLst>
                <a:ext uri="{FF2B5EF4-FFF2-40B4-BE49-F238E27FC236}">
                  <a16:creationId xmlns:a16="http://schemas.microsoft.com/office/drawing/2014/main" id="{D4B5D5E6-D3B3-2E34-01A0-162D6374D79E}"/>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Number">
              <a:extLst>
                <a:ext uri="{FF2B5EF4-FFF2-40B4-BE49-F238E27FC236}">
                  <a16:creationId xmlns:a16="http://schemas.microsoft.com/office/drawing/2014/main" id="{7717C1F7-20FA-6666-28D9-756371E3E3FD}"/>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3</a:t>
              </a:r>
            </a:p>
          </p:txBody>
        </p:sp>
        <p:sp>
          <p:nvSpPr>
            <p:cNvPr id="26" name="Letter">
              <a:extLst>
                <a:ext uri="{FF2B5EF4-FFF2-40B4-BE49-F238E27FC236}">
                  <a16:creationId xmlns:a16="http://schemas.microsoft.com/office/drawing/2014/main" id="{9145028A-0F57-933B-7DA1-FADF15D48219}"/>
                </a:ext>
              </a:extLst>
            </p:cNvPr>
            <p:cNvSpPr txBox="1"/>
            <p:nvPr/>
          </p:nvSpPr>
          <p:spPr>
            <a:xfrm>
              <a:off x="3558768" y="1268723"/>
              <a:ext cx="651862"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P</a:t>
              </a:r>
            </a:p>
          </p:txBody>
        </p:sp>
      </p:grpSp>
      <p:grpSp>
        <p:nvGrpSpPr>
          <p:cNvPr id="27" name="L Tile Group">
            <a:extLst>
              <a:ext uri="{FF2B5EF4-FFF2-40B4-BE49-F238E27FC236}">
                <a16:creationId xmlns:a16="http://schemas.microsoft.com/office/drawing/2014/main" id="{B546C76B-9800-5330-941F-D60E65168831}"/>
              </a:ext>
            </a:extLst>
          </p:cNvPr>
          <p:cNvGrpSpPr/>
          <p:nvPr/>
        </p:nvGrpSpPr>
        <p:grpSpPr>
          <a:xfrm>
            <a:off x="7600248" y="427257"/>
            <a:ext cx="1399761" cy="1354217"/>
            <a:chOff x="3378031" y="1268723"/>
            <a:chExt cx="1049821" cy="1015663"/>
          </a:xfrm>
        </p:grpSpPr>
        <p:sp>
          <p:nvSpPr>
            <p:cNvPr id="28" name="Tile">
              <a:extLst>
                <a:ext uri="{FF2B5EF4-FFF2-40B4-BE49-F238E27FC236}">
                  <a16:creationId xmlns:a16="http://schemas.microsoft.com/office/drawing/2014/main" id="{5B0FA785-1746-AAC6-2EDA-175609736FD0}"/>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Number">
              <a:extLst>
                <a:ext uri="{FF2B5EF4-FFF2-40B4-BE49-F238E27FC236}">
                  <a16:creationId xmlns:a16="http://schemas.microsoft.com/office/drawing/2014/main" id="{D6B7BFC5-054E-4417-1BA7-42E9AD3CB66D}"/>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30" name="Letter">
              <a:extLst>
                <a:ext uri="{FF2B5EF4-FFF2-40B4-BE49-F238E27FC236}">
                  <a16:creationId xmlns:a16="http://schemas.microsoft.com/office/drawing/2014/main" id="{E219F639-527C-1FDF-B78D-5B756B6F6AE3}"/>
                </a:ext>
              </a:extLst>
            </p:cNvPr>
            <p:cNvSpPr txBox="1"/>
            <p:nvPr/>
          </p:nvSpPr>
          <p:spPr>
            <a:xfrm>
              <a:off x="3580409" y="1268723"/>
              <a:ext cx="60858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L</a:t>
              </a:r>
            </a:p>
          </p:txBody>
        </p:sp>
      </p:grpSp>
      <p:grpSp>
        <p:nvGrpSpPr>
          <p:cNvPr id="31" name="E2 Tile Group">
            <a:extLst>
              <a:ext uri="{FF2B5EF4-FFF2-40B4-BE49-F238E27FC236}">
                <a16:creationId xmlns:a16="http://schemas.microsoft.com/office/drawing/2014/main" id="{47774F6E-387B-5CD5-1BFD-5FF21EED3C44}"/>
              </a:ext>
            </a:extLst>
          </p:cNvPr>
          <p:cNvGrpSpPr/>
          <p:nvPr/>
        </p:nvGrpSpPr>
        <p:grpSpPr>
          <a:xfrm>
            <a:off x="9070686" y="427257"/>
            <a:ext cx="1399761" cy="1354217"/>
            <a:chOff x="3378031" y="1268723"/>
            <a:chExt cx="1049821" cy="1015663"/>
          </a:xfrm>
        </p:grpSpPr>
        <p:sp>
          <p:nvSpPr>
            <p:cNvPr id="2048" name="Tile">
              <a:extLst>
                <a:ext uri="{FF2B5EF4-FFF2-40B4-BE49-F238E27FC236}">
                  <a16:creationId xmlns:a16="http://schemas.microsoft.com/office/drawing/2014/main" id="{2D621667-A6E7-5076-33DE-1A69FB166CC8}"/>
                </a:ext>
              </a:extLst>
            </p:cNvPr>
            <p:cNvSpPr/>
            <p:nvPr/>
          </p:nvSpPr>
          <p:spPr>
            <a:xfrm>
              <a:off x="3378031" y="1271050"/>
              <a:ext cx="1013336" cy="1013336"/>
            </a:xfrm>
            <a:prstGeom prst="roundRect">
              <a:avLst>
                <a:gd name="adj" fmla="val 4128"/>
              </a:avLst>
            </a:prstGeom>
            <a:solidFill>
              <a:schemeClr val="accent4"/>
            </a:solidFill>
            <a:ln>
              <a:solidFill>
                <a:schemeClr val="accent4"/>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Number">
              <a:extLst>
                <a:ext uri="{FF2B5EF4-FFF2-40B4-BE49-F238E27FC236}">
                  <a16:creationId xmlns:a16="http://schemas.microsoft.com/office/drawing/2014/main" id="{9AD7F6EC-63CE-8841-C5B9-E26CED972FDE}"/>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050" name="Letter">
              <a:extLst>
                <a:ext uri="{FF2B5EF4-FFF2-40B4-BE49-F238E27FC236}">
                  <a16:creationId xmlns:a16="http://schemas.microsoft.com/office/drawing/2014/main" id="{2741EF4C-9AE7-EF06-33BC-31A154A8BA12}"/>
                </a:ext>
              </a:extLst>
            </p:cNvPr>
            <p:cNvSpPr txBox="1"/>
            <p:nvPr/>
          </p:nvSpPr>
          <p:spPr>
            <a:xfrm>
              <a:off x="3558768" y="1268723"/>
              <a:ext cx="651862"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E</a:t>
              </a:r>
            </a:p>
          </p:txBody>
        </p:sp>
      </p:grpSp>
    </p:spTree>
    <p:custDataLst>
      <p:tags r:id="rId1"/>
    </p:custDataLst>
    <p:extLst>
      <p:ext uri="{BB962C8B-B14F-4D97-AF65-F5344CB8AC3E}">
        <p14:creationId xmlns:p14="http://schemas.microsoft.com/office/powerpoint/2010/main" val="418566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0.7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ppt_w*0.7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strVal val="#ppt_w*0.70"/>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5"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strVal val="#ppt_w*0.7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strVal val="#ppt_w*0.7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5"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strVal val="#ppt_w*0.70"/>
                                          </p:val>
                                        </p:tav>
                                        <p:tav tm="100000">
                                          <p:val>
                                            <p:strVal val="#ppt_w"/>
                                          </p:val>
                                        </p:tav>
                                      </p:tavLst>
                                    </p:anim>
                                    <p:anim calcmode="lin" valueType="num">
                                      <p:cBhvr>
                                        <p:cTn id="38" dur="500" fill="hold"/>
                                        <p:tgtEl>
                                          <p:spTgt spid="31"/>
                                        </p:tgtEl>
                                        <p:attrNameLst>
                                          <p:attrName>ppt_h</p:attrName>
                                        </p:attrNameLst>
                                      </p:cBhvr>
                                      <p:tavLst>
                                        <p:tav tm="0">
                                          <p:val>
                                            <p:strVal val="#ppt_h"/>
                                          </p:val>
                                        </p:tav>
                                        <p:tav tm="100000">
                                          <p:val>
                                            <p:strVal val="#ppt_h"/>
                                          </p:val>
                                        </p:tav>
                                      </p:tavLst>
                                    </p:anim>
                                    <p:animEffect transition="in" filter="fade">
                                      <p:cBhvr>
                                        <p:cTn id="39" dur="500"/>
                                        <p:tgtEl>
                                          <p:spTgt spid="3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70"/>
                                        </p:tgtEl>
                                        <p:attrNameLst>
                                          <p:attrName>style.visibility</p:attrName>
                                        </p:attrNameLst>
                                      </p:cBhvr>
                                      <p:to>
                                        <p:strVal val="visible"/>
                                      </p:to>
                                    </p:set>
                                    <p:anim calcmode="lin" valueType="num">
                                      <p:cBhvr>
                                        <p:cTn id="43" dur="500" fill="hold"/>
                                        <p:tgtEl>
                                          <p:spTgt spid="2070"/>
                                        </p:tgtEl>
                                        <p:attrNameLst>
                                          <p:attrName>ppt_w</p:attrName>
                                        </p:attrNameLst>
                                      </p:cBhvr>
                                      <p:tavLst>
                                        <p:tav tm="0">
                                          <p:val>
                                            <p:fltVal val="0"/>
                                          </p:val>
                                        </p:tav>
                                        <p:tav tm="100000">
                                          <p:val>
                                            <p:strVal val="#ppt_w"/>
                                          </p:val>
                                        </p:tav>
                                      </p:tavLst>
                                    </p:anim>
                                    <p:anim calcmode="lin" valueType="num">
                                      <p:cBhvr>
                                        <p:cTn id="44" dur="500" fill="hold"/>
                                        <p:tgtEl>
                                          <p:spTgt spid="2070"/>
                                        </p:tgtEl>
                                        <p:attrNameLst>
                                          <p:attrName>ppt_h</p:attrName>
                                        </p:attrNameLst>
                                      </p:cBhvr>
                                      <p:tavLst>
                                        <p:tav tm="0">
                                          <p:val>
                                            <p:fltVal val="0"/>
                                          </p:val>
                                        </p:tav>
                                        <p:tav tm="100000">
                                          <p:val>
                                            <p:strVal val="#ppt_h"/>
                                          </p:val>
                                        </p:tav>
                                      </p:tavLst>
                                    </p:anim>
                                    <p:animEffect transition="in" filter="fade">
                                      <p:cBhvr>
                                        <p:cTn id="45" dur="500"/>
                                        <p:tgtEl>
                                          <p:spTgt spid="2070"/>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076"/>
                                        </p:tgtEl>
                                        <p:attrNameLst>
                                          <p:attrName>style.visibility</p:attrName>
                                        </p:attrNameLst>
                                      </p:cBhvr>
                                      <p:to>
                                        <p:strVal val="visible"/>
                                      </p:to>
                                    </p:set>
                                    <p:animEffect transition="in" filter="wipe(left)">
                                      <p:cBhvr>
                                        <p:cTn id="49" dur="500"/>
                                        <p:tgtEl>
                                          <p:spTgt spid="2076"/>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2059"/>
                                        </p:tgtEl>
                                        <p:attrNameLst>
                                          <p:attrName>style.visibility</p:attrName>
                                        </p:attrNameLst>
                                      </p:cBhvr>
                                      <p:to>
                                        <p:strVal val="visible"/>
                                      </p:to>
                                    </p:set>
                                    <p:animEffect transition="in" filter="wipe(left)">
                                      <p:cBhvr>
                                        <p:cTn id="53" dur="500"/>
                                        <p:tgtEl>
                                          <p:spTgt spid="20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079"/>
                                        </p:tgtEl>
                                        <p:attrNameLst>
                                          <p:attrName>style.visibility</p:attrName>
                                        </p:attrNameLst>
                                      </p:cBhvr>
                                      <p:to>
                                        <p:strVal val="visible"/>
                                      </p:to>
                                    </p:set>
                                    <p:animEffect transition="in" filter="wipe(left)">
                                      <p:cBhvr>
                                        <p:cTn id="58" dur="500"/>
                                        <p:tgtEl>
                                          <p:spTgt spid="2079"/>
                                        </p:tgtEl>
                                      </p:cBhvr>
                                    </p:animEffect>
                                  </p:childTnLst>
                                </p:cTn>
                              </p:par>
                            </p:childTnLst>
                          </p:cTn>
                        </p:par>
                        <p:par>
                          <p:cTn id="59" fill="hold">
                            <p:stCondLst>
                              <p:cond delay="500"/>
                            </p:stCondLst>
                            <p:childTnLst>
                              <p:par>
                                <p:cTn id="60" presetID="22" presetClass="entr" presetSubtype="2" fill="hold" grpId="0" nodeType="afterEffect">
                                  <p:stCondLst>
                                    <p:cond delay="0"/>
                                  </p:stCondLst>
                                  <p:childTnLst>
                                    <p:set>
                                      <p:cBhvr>
                                        <p:cTn id="61" dur="1" fill="hold">
                                          <p:stCondLst>
                                            <p:cond delay="0"/>
                                          </p:stCondLst>
                                        </p:cTn>
                                        <p:tgtEl>
                                          <p:spTgt spid="2071"/>
                                        </p:tgtEl>
                                        <p:attrNameLst>
                                          <p:attrName>style.visibility</p:attrName>
                                        </p:attrNameLst>
                                      </p:cBhvr>
                                      <p:to>
                                        <p:strVal val="visible"/>
                                      </p:to>
                                    </p:set>
                                    <p:animEffect transition="in" filter="wipe(right)">
                                      <p:cBhvr>
                                        <p:cTn id="62" dur="500"/>
                                        <p:tgtEl>
                                          <p:spTgt spid="207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075"/>
                                        </p:tgtEl>
                                        <p:attrNameLst>
                                          <p:attrName>style.visibility</p:attrName>
                                        </p:attrNameLst>
                                      </p:cBhvr>
                                      <p:to>
                                        <p:strVal val="visible"/>
                                      </p:to>
                                    </p:set>
                                    <p:animEffect transition="in" filter="wipe(left)">
                                      <p:cBhvr>
                                        <p:cTn id="67" dur="500"/>
                                        <p:tgtEl>
                                          <p:spTgt spid="3075"/>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051"/>
                                        </p:tgtEl>
                                        <p:attrNameLst>
                                          <p:attrName>style.visibility</p:attrName>
                                        </p:attrNameLst>
                                      </p:cBhvr>
                                      <p:to>
                                        <p:strVal val="visible"/>
                                      </p:to>
                                    </p:set>
                                    <p:animEffect transition="in" filter="wipe(left)">
                                      <p:cBhvr>
                                        <p:cTn id="7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51" grpId="0" animBg="1"/>
      <p:bldP spid="2071" grpId="0" animBg="1"/>
      <p:bldP spid="20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A641DBBE-9474-9C81-11DB-0AC3063FF7CC}"/>
              </a:ext>
            </a:extLst>
          </p:cNvPr>
          <p:cNvSpPr>
            <a:spLocks noGrp="1"/>
          </p:cNvSpPr>
          <p:nvPr>
            <p:ph type="title"/>
          </p:nvPr>
        </p:nvSpPr>
        <p:spPr>
          <a:xfrm>
            <a:off x="0" y="-876110"/>
            <a:ext cx="4368602" cy="793733"/>
          </a:xfrm>
        </p:spPr>
        <p:txBody>
          <a:bodyPr vert="horz" lIns="91440" tIns="45720" rIns="91440" bIns="45720" rtlCol="0" anchor="b">
            <a:normAutofit fontScale="90000"/>
          </a:bodyPr>
          <a:lstStyle/>
          <a:p>
            <a:endParaRPr lang="en-US" sz="5400">
              <a:latin typeface="Arial" panose="020B0604020202020204" pitchFamily="34" charset="0"/>
              <a:cs typeface="Arial" panose="020B0604020202020204" pitchFamily="34" charset="0"/>
            </a:endParaRPr>
          </a:p>
        </p:txBody>
      </p:sp>
      <p:pic>
        <p:nvPicPr>
          <p:cNvPr id="1026" name="Background Image">
            <a:extLst>
              <a:ext uri="{FF2B5EF4-FFF2-40B4-BE49-F238E27FC236}">
                <a16:creationId xmlns:a16="http://schemas.microsoft.com/office/drawing/2014/main" id="{474EA974-5E6F-D776-2B5B-102F906C0C19}"/>
              </a:ext>
            </a:extLst>
          </p:cNvPr>
          <p:cNvPicPr>
            <a:picLocks noChangeAspect="1" noChangeArrowheads="1"/>
          </p:cNvPicPr>
          <p:nvPr/>
        </p:nvPicPr>
        <p:blipFill>
          <a:blip r:embed="rId4" cstate="print">
            <a:alphaModFix amt="20000"/>
            <a:extLst>
              <a:ext uri="{28A0092B-C50C-407E-A947-70E740481C1C}">
                <a14:useLocalDpi xmlns:a14="http://schemas.microsoft.com/office/drawing/2010/main"/>
              </a:ext>
            </a:extLst>
          </a:blip>
          <a:srcRect/>
          <a:stretch/>
        </p:blipFill>
        <p:spPr bwMode="auto">
          <a:xfrm>
            <a:off x="-36863" y="0"/>
            <a:ext cx="12240540" cy="6858000"/>
          </a:xfrm>
          <a:prstGeom prst="rect">
            <a:avLst/>
          </a:prstGeom>
          <a:noFill/>
          <a:extLst>
            <a:ext uri="{909E8E84-426E-40DD-AFC4-6F175D3DCCD1}">
              <a14:hiddenFill xmlns:a14="http://schemas.microsoft.com/office/drawing/2010/main">
                <a:solidFill>
                  <a:srgbClr val="FFFFFF"/>
                </a:solidFill>
              </a14:hiddenFill>
            </a:ext>
          </a:extLst>
        </p:spPr>
      </p:pic>
      <p:sp>
        <p:nvSpPr>
          <p:cNvPr id="2070" name="Circle">
            <a:extLst>
              <a:ext uri="{FF2B5EF4-FFF2-40B4-BE49-F238E27FC236}">
                <a16:creationId xmlns:a16="http://schemas.microsoft.com/office/drawing/2014/main" id="{7EB929F6-3C82-9118-266D-EFCDA6C086CF}"/>
              </a:ext>
            </a:extLst>
          </p:cNvPr>
          <p:cNvSpPr/>
          <p:nvPr/>
        </p:nvSpPr>
        <p:spPr>
          <a:xfrm>
            <a:off x="1083604" y="1918230"/>
            <a:ext cx="4809492" cy="4854710"/>
          </a:xfrm>
          <a:prstGeom prst="ellipse">
            <a:avLst/>
          </a:prstGeom>
          <a:solidFill>
            <a:srgbClr val="FFFFFF">
              <a:alpha val="69804"/>
            </a:srgbClr>
          </a:solidFill>
          <a:ln w="76200">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1" name="Electric Cloud">
            <a:extLst>
              <a:ext uri="{FF2B5EF4-FFF2-40B4-BE49-F238E27FC236}">
                <a16:creationId xmlns:a16="http://schemas.microsoft.com/office/drawing/2014/main" id="{6446146E-4D47-C019-7D4A-ECB7A4085D79}"/>
              </a:ext>
            </a:extLst>
          </p:cNvPr>
          <p:cNvSpPr/>
          <p:nvPr/>
        </p:nvSpPr>
        <p:spPr>
          <a:xfrm>
            <a:off x="1154892" y="3547821"/>
            <a:ext cx="2237568" cy="1882304"/>
          </a:xfrm>
          <a:prstGeom prst="cloud">
            <a:avLst/>
          </a:prstGeom>
          <a:solidFill>
            <a:srgbClr val="73BE50"/>
          </a:solidFill>
          <a:ln>
            <a:solidFill>
              <a:srgbClr val="73BE5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Electric trains are more energy efficient than diesel trains.</a:t>
            </a:r>
            <a:endParaRPr lang="en-US" b="1">
              <a:solidFill>
                <a:schemeClr val="tx1"/>
              </a:solidFill>
            </a:endParaRPr>
          </a:p>
        </p:txBody>
      </p:sp>
      <p:sp>
        <p:nvSpPr>
          <p:cNvPr id="2071" name="Wildlife Cloud">
            <a:extLst>
              <a:ext uri="{FF2B5EF4-FFF2-40B4-BE49-F238E27FC236}">
                <a16:creationId xmlns:a16="http://schemas.microsoft.com/office/drawing/2014/main" id="{C0FE842A-5C34-FD8B-C094-9473F67B800A}"/>
              </a:ext>
            </a:extLst>
          </p:cNvPr>
          <p:cNvSpPr/>
          <p:nvPr/>
        </p:nvSpPr>
        <p:spPr>
          <a:xfrm>
            <a:off x="2469782" y="2286066"/>
            <a:ext cx="2533178" cy="1316277"/>
          </a:xfrm>
          <a:prstGeom prst="cloud">
            <a:avLst/>
          </a:prstGeom>
          <a:solidFill>
            <a:srgbClr val="73BE50"/>
          </a:solidFill>
          <a:ln>
            <a:solidFill>
              <a:srgbClr val="73BE5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It will disturb endangered wildlife.</a:t>
            </a:r>
            <a:endParaRPr lang="en-US" b="1">
              <a:solidFill>
                <a:schemeClr val="tx1"/>
              </a:solidFill>
            </a:endParaRPr>
          </a:p>
        </p:txBody>
      </p:sp>
      <p:sp>
        <p:nvSpPr>
          <p:cNvPr id="2059" name="Pollution Cloud">
            <a:extLst>
              <a:ext uri="{FF2B5EF4-FFF2-40B4-BE49-F238E27FC236}">
                <a16:creationId xmlns:a16="http://schemas.microsoft.com/office/drawing/2014/main" id="{701A5D7B-3827-AD45-B1FF-0E86934A9187}"/>
              </a:ext>
            </a:extLst>
          </p:cNvPr>
          <p:cNvSpPr/>
          <p:nvPr/>
        </p:nvSpPr>
        <p:spPr>
          <a:xfrm>
            <a:off x="3192100" y="4219227"/>
            <a:ext cx="2439542" cy="1882305"/>
          </a:xfrm>
          <a:prstGeom prst="cloud">
            <a:avLst/>
          </a:prstGeom>
          <a:solidFill>
            <a:srgbClr val="73BE50"/>
          </a:solidFill>
          <a:ln>
            <a:solidFill>
              <a:srgbClr val="73BE5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Rail is one of the lowest-carbon, greenest ways to travel.</a:t>
            </a:r>
            <a:endParaRPr lang="en-US" b="1">
              <a:solidFill>
                <a:schemeClr val="tx1"/>
              </a:solidFill>
            </a:endParaRPr>
          </a:p>
        </p:txBody>
      </p:sp>
      <p:grpSp>
        <p:nvGrpSpPr>
          <p:cNvPr id="2076" name="Local Habitat Group">
            <a:extLst>
              <a:ext uri="{FF2B5EF4-FFF2-40B4-BE49-F238E27FC236}">
                <a16:creationId xmlns:a16="http://schemas.microsoft.com/office/drawing/2014/main" id="{3BF54EA4-DF4C-3F14-1371-A27B9CC833DD}"/>
              </a:ext>
            </a:extLst>
          </p:cNvPr>
          <p:cNvGrpSpPr/>
          <p:nvPr/>
        </p:nvGrpSpPr>
        <p:grpSpPr>
          <a:xfrm>
            <a:off x="7005677" y="2636721"/>
            <a:ext cx="5190029" cy="559739"/>
            <a:chOff x="-2" y="1984580"/>
            <a:chExt cx="4551865" cy="559739"/>
          </a:xfrm>
        </p:grpSpPr>
        <p:sp>
          <p:nvSpPr>
            <p:cNvPr id="2077" name="Shape">
              <a:extLst>
                <a:ext uri="{FF2B5EF4-FFF2-40B4-BE49-F238E27FC236}">
                  <a16:creationId xmlns:a16="http://schemas.microsoft.com/office/drawing/2014/main" id="{72C5F9CB-5F0E-60BC-BA90-4F39E0072B26}"/>
                </a:ext>
              </a:extLst>
            </p:cNvPr>
            <p:cNvSpPr/>
            <p:nvPr/>
          </p:nvSpPr>
          <p:spPr>
            <a:xfrm rot="16200000" flipH="1">
              <a:off x="1995473" y="-10895"/>
              <a:ext cx="559739" cy="4550689"/>
            </a:xfrm>
            <a:prstGeom prst="round2SameRect">
              <a:avLst>
                <a:gd name="adj1" fmla="val 50000"/>
                <a:gd name="adj2" fmla="val 0"/>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8" name="Text">
              <a:extLst>
                <a:ext uri="{FF2B5EF4-FFF2-40B4-BE49-F238E27FC236}">
                  <a16:creationId xmlns:a16="http://schemas.microsoft.com/office/drawing/2014/main" id="{DF870E0A-911E-B377-EB22-566E9C489114}"/>
                </a:ext>
              </a:extLst>
            </p:cNvPr>
            <p:cNvSpPr txBox="1"/>
            <p:nvPr/>
          </p:nvSpPr>
          <p:spPr>
            <a:xfrm>
              <a:off x="6914" y="2033616"/>
              <a:ext cx="4544949" cy="461665"/>
            </a:xfrm>
            <a:prstGeom prst="rect">
              <a:avLst/>
            </a:prstGeom>
            <a:noFill/>
          </p:spPr>
          <p:txBody>
            <a:bodyPr wrap="square" rtlCol="0">
              <a:spAutoFit/>
            </a:bodyPr>
            <a:lstStyle/>
            <a:p>
              <a:pPr algn="r"/>
              <a:r>
                <a:rPr lang="en-GB" sz="2400" b="1">
                  <a:latin typeface="Arial" panose="020B0604020202020204" pitchFamily="34" charset="0"/>
                  <a:cs typeface="Arial" panose="020B0604020202020204" pitchFamily="34" charset="0"/>
                </a:rPr>
                <a:t>Impact on local habitat</a:t>
              </a:r>
            </a:p>
          </p:txBody>
        </p:sp>
      </p:grpSp>
      <p:grpSp>
        <p:nvGrpSpPr>
          <p:cNvPr id="2079" name="Energy Group">
            <a:extLst>
              <a:ext uri="{FF2B5EF4-FFF2-40B4-BE49-F238E27FC236}">
                <a16:creationId xmlns:a16="http://schemas.microsoft.com/office/drawing/2014/main" id="{275C81EE-A2A0-2CAC-F335-6D90F0F2F319}"/>
              </a:ext>
            </a:extLst>
          </p:cNvPr>
          <p:cNvGrpSpPr/>
          <p:nvPr/>
        </p:nvGrpSpPr>
        <p:grpSpPr>
          <a:xfrm>
            <a:off x="7595031" y="4089836"/>
            <a:ext cx="4608647" cy="559739"/>
            <a:chOff x="-2" y="1984580"/>
            <a:chExt cx="4559905" cy="559739"/>
          </a:xfrm>
        </p:grpSpPr>
        <p:sp>
          <p:nvSpPr>
            <p:cNvPr id="3072" name="Shape">
              <a:extLst>
                <a:ext uri="{FF2B5EF4-FFF2-40B4-BE49-F238E27FC236}">
                  <a16:creationId xmlns:a16="http://schemas.microsoft.com/office/drawing/2014/main" id="{762515C2-16C6-FBF2-9F42-D8CDE81845CD}"/>
                </a:ext>
              </a:extLst>
            </p:cNvPr>
            <p:cNvSpPr/>
            <p:nvPr/>
          </p:nvSpPr>
          <p:spPr>
            <a:xfrm rot="16200000" flipH="1">
              <a:off x="1995473" y="-10895"/>
              <a:ext cx="559739" cy="4550689"/>
            </a:xfrm>
            <a:prstGeom prst="round2SameRect">
              <a:avLst>
                <a:gd name="adj1" fmla="val 50000"/>
                <a:gd name="adj2" fmla="val 0"/>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3" name="Text">
              <a:extLst>
                <a:ext uri="{FF2B5EF4-FFF2-40B4-BE49-F238E27FC236}">
                  <a16:creationId xmlns:a16="http://schemas.microsoft.com/office/drawing/2014/main" id="{D27E628A-0A5A-659C-2D94-F67627D318FA}"/>
                </a:ext>
              </a:extLst>
            </p:cNvPr>
            <p:cNvSpPr txBox="1"/>
            <p:nvPr/>
          </p:nvSpPr>
          <p:spPr>
            <a:xfrm>
              <a:off x="22712" y="2033616"/>
              <a:ext cx="4537191" cy="461665"/>
            </a:xfrm>
            <a:prstGeom prst="rect">
              <a:avLst/>
            </a:prstGeom>
            <a:noFill/>
          </p:spPr>
          <p:txBody>
            <a:bodyPr wrap="square" rtlCol="0">
              <a:spAutoFit/>
            </a:bodyPr>
            <a:lstStyle/>
            <a:p>
              <a:pPr algn="r"/>
              <a:r>
                <a:rPr lang="en-GB" sz="2400" b="1">
                  <a:latin typeface="Arial" panose="020B0604020202020204" pitchFamily="34" charset="0"/>
                  <a:cs typeface="Arial" panose="020B0604020202020204" pitchFamily="34" charset="0"/>
                </a:rPr>
                <a:t>Impact on energy use</a:t>
              </a:r>
            </a:p>
          </p:txBody>
        </p:sp>
      </p:grpSp>
      <p:grpSp>
        <p:nvGrpSpPr>
          <p:cNvPr id="3075" name="Pollution Group">
            <a:extLst>
              <a:ext uri="{FF2B5EF4-FFF2-40B4-BE49-F238E27FC236}">
                <a16:creationId xmlns:a16="http://schemas.microsoft.com/office/drawing/2014/main" id="{4672C8BF-2C81-E3FC-773D-3B72CCF88655}"/>
              </a:ext>
            </a:extLst>
          </p:cNvPr>
          <p:cNvGrpSpPr/>
          <p:nvPr/>
        </p:nvGrpSpPr>
        <p:grpSpPr>
          <a:xfrm>
            <a:off x="7005677" y="5542951"/>
            <a:ext cx="5190029" cy="559739"/>
            <a:chOff x="-2" y="1984580"/>
            <a:chExt cx="4551865" cy="559739"/>
          </a:xfrm>
        </p:grpSpPr>
        <p:sp>
          <p:nvSpPr>
            <p:cNvPr id="3077" name="Shape">
              <a:extLst>
                <a:ext uri="{FF2B5EF4-FFF2-40B4-BE49-F238E27FC236}">
                  <a16:creationId xmlns:a16="http://schemas.microsoft.com/office/drawing/2014/main" id="{4EA9D642-DE8E-E2E7-A1B3-D0701E839486}"/>
                </a:ext>
              </a:extLst>
            </p:cNvPr>
            <p:cNvSpPr/>
            <p:nvPr/>
          </p:nvSpPr>
          <p:spPr>
            <a:xfrm rot="16200000" flipH="1">
              <a:off x="1995473" y="-10895"/>
              <a:ext cx="559739" cy="4550689"/>
            </a:xfrm>
            <a:prstGeom prst="round2SameRect">
              <a:avLst>
                <a:gd name="adj1" fmla="val 50000"/>
                <a:gd name="adj2" fmla="val 0"/>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8" name="Text">
              <a:extLst>
                <a:ext uri="{FF2B5EF4-FFF2-40B4-BE49-F238E27FC236}">
                  <a16:creationId xmlns:a16="http://schemas.microsoft.com/office/drawing/2014/main" id="{E260B6BC-A2C0-AEC3-CE6C-7EA2E6FDDA04}"/>
                </a:ext>
              </a:extLst>
            </p:cNvPr>
            <p:cNvSpPr txBox="1"/>
            <p:nvPr/>
          </p:nvSpPr>
          <p:spPr>
            <a:xfrm>
              <a:off x="6914" y="2033616"/>
              <a:ext cx="4544949" cy="461665"/>
            </a:xfrm>
            <a:prstGeom prst="rect">
              <a:avLst/>
            </a:prstGeom>
            <a:noFill/>
          </p:spPr>
          <p:txBody>
            <a:bodyPr wrap="square" rtlCol="0">
              <a:spAutoFit/>
            </a:bodyPr>
            <a:lstStyle/>
            <a:p>
              <a:pPr algn="r"/>
              <a:r>
                <a:rPr lang="en-GB" sz="2400" b="1">
                  <a:latin typeface="Arial" panose="020B0604020202020204" pitchFamily="34" charset="0"/>
                  <a:cs typeface="Arial" panose="020B0604020202020204" pitchFamily="34" charset="0"/>
                </a:rPr>
                <a:t>Impact on pollution</a:t>
              </a:r>
            </a:p>
          </p:txBody>
        </p:sp>
      </p:grpSp>
      <p:grpSp>
        <p:nvGrpSpPr>
          <p:cNvPr id="11" name="P1 Tile Group">
            <a:extLst>
              <a:ext uri="{FF2B5EF4-FFF2-40B4-BE49-F238E27FC236}">
                <a16:creationId xmlns:a16="http://schemas.microsoft.com/office/drawing/2014/main" id="{62A41356-845B-03B8-7C37-E9E80F1402A2}"/>
              </a:ext>
            </a:extLst>
          </p:cNvPr>
          <p:cNvGrpSpPr/>
          <p:nvPr/>
        </p:nvGrpSpPr>
        <p:grpSpPr>
          <a:xfrm>
            <a:off x="1718504" y="427257"/>
            <a:ext cx="1399761" cy="1354217"/>
            <a:chOff x="3378031" y="1268723"/>
            <a:chExt cx="1049821" cy="1015663"/>
          </a:xfrm>
        </p:grpSpPr>
        <p:sp>
          <p:nvSpPr>
            <p:cNvPr id="12" name="Tile">
              <a:extLst>
                <a:ext uri="{FF2B5EF4-FFF2-40B4-BE49-F238E27FC236}">
                  <a16:creationId xmlns:a16="http://schemas.microsoft.com/office/drawing/2014/main" id="{6179F200-DE34-EECB-CB89-BCCCD2D16CBE}"/>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Number">
              <a:extLst>
                <a:ext uri="{FF2B5EF4-FFF2-40B4-BE49-F238E27FC236}">
                  <a16:creationId xmlns:a16="http://schemas.microsoft.com/office/drawing/2014/main" id="{7FBFA4EB-DCCE-2B26-63D0-6387F4E0851B}"/>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3</a:t>
              </a:r>
            </a:p>
          </p:txBody>
        </p:sp>
        <p:sp>
          <p:nvSpPr>
            <p:cNvPr id="14" name="Letter">
              <a:extLst>
                <a:ext uri="{FF2B5EF4-FFF2-40B4-BE49-F238E27FC236}">
                  <a16:creationId xmlns:a16="http://schemas.microsoft.com/office/drawing/2014/main" id="{46BAD2A6-098E-5656-09D1-5BF4AB50E0C4}"/>
                </a:ext>
              </a:extLst>
            </p:cNvPr>
            <p:cNvSpPr txBox="1"/>
            <p:nvPr/>
          </p:nvSpPr>
          <p:spPr>
            <a:xfrm>
              <a:off x="3558768" y="1268723"/>
              <a:ext cx="65186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P</a:t>
              </a:r>
            </a:p>
          </p:txBody>
        </p:sp>
      </p:grpSp>
      <p:grpSp>
        <p:nvGrpSpPr>
          <p:cNvPr id="15" name="L Tile Group">
            <a:extLst>
              <a:ext uri="{FF2B5EF4-FFF2-40B4-BE49-F238E27FC236}">
                <a16:creationId xmlns:a16="http://schemas.microsoft.com/office/drawing/2014/main" id="{295A4344-03A9-1138-5F65-D7E2F5B4D1DB}"/>
              </a:ext>
            </a:extLst>
          </p:cNvPr>
          <p:cNvGrpSpPr/>
          <p:nvPr/>
        </p:nvGrpSpPr>
        <p:grpSpPr>
          <a:xfrm>
            <a:off x="3188940" y="427257"/>
            <a:ext cx="1399761" cy="1354217"/>
            <a:chOff x="3378031" y="1268723"/>
            <a:chExt cx="1049821" cy="1015663"/>
          </a:xfrm>
        </p:grpSpPr>
        <p:sp>
          <p:nvSpPr>
            <p:cNvPr id="16" name="Tile">
              <a:extLst>
                <a:ext uri="{FF2B5EF4-FFF2-40B4-BE49-F238E27FC236}">
                  <a16:creationId xmlns:a16="http://schemas.microsoft.com/office/drawing/2014/main" id="{1338CA06-B95A-4505-8154-3202C9581F33}"/>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Number">
              <a:extLst>
                <a:ext uri="{FF2B5EF4-FFF2-40B4-BE49-F238E27FC236}">
                  <a16:creationId xmlns:a16="http://schemas.microsoft.com/office/drawing/2014/main" id="{8860DD08-6118-92CA-8D48-40168B571D85}"/>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18" name="Letter">
              <a:extLst>
                <a:ext uri="{FF2B5EF4-FFF2-40B4-BE49-F238E27FC236}">
                  <a16:creationId xmlns:a16="http://schemas.microsoft.com/office/drawing/2014/main" id="{ACBE4EA2-3A77-03BD-11D7-EE46AB67FE66}"/>
                </a:ext>
              </a:extLst>
            </p:cNvPr>
            <p:cNvSpPr txBox="1"/>
            <p:nvPr/>
          </p:nvSpPr>
          <p:spPr>
            <a:xfrm>
              <a:off x="3580409" y="1268723"/>
              <a:ext cx="60858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L</a:t>
              </a:r>
              <a:r>
                <a:rPr lang="en-US" sz="8000" b="1">
                  <a:solidFill>
                    <a:schemeClr val="bg1"/>
                  </a:solidFill>
                  <a:effectLst>
                    <a:innerShdw blurRad="63500" dist="50800" dir="13500000">
                      <a:prstClr val="black">
                        <a:alpha val="50000"/>
                      </a:prstClr>
                    </a:innerShdw>
                  </a:effectLst>
                  <a:latin typeface="Helvetica" charset="0"/>
                  <a:ea typeface="Helvetica" charset="0"/>
                  <a:cs typeface="Helvetica" charset="0"/>
                </a:rPr>
                <a:t>	</a:t>
              </a:r>
            </a:p>
          </p:txBody>
        </p:sp>
      </p:grpSp>
      <p:grpSp>
        <p:nvGrpSpPr>
          <p:cNvPr id="19" name="A Tile Group">
            <a:extLst>
              <a:ext uri="{FF2B5EF4-FFF2-40B4-BE49-F238E27FC236}">
                <a16:creationId xmlns:a16="http://schemas.microsoft.com/office/drawing/2014/main" id="{3679240D-7B5E-6259-1351-1940E709BA2D}"/>
              </a:ext>
            </a:extLst>
          </p:cNvPr>
          <p:cNvGrpSpPr/>
          <p:nvPr/>
        </p:nvGrpSpPr>
        <p:grpSpPr>
          <a:xfrm>
            <a:off x="4659376" y="428808"/>
            <a:ext cx="1399761" cy="1354217"/>
            <a:chOff x="3378031" y="1268723"/>
            <a:chExt cx="1049821" cy="1015663"/>
          </a:xfrm>
        </p:grpSpPr>
        <p:sp>
          <p:nvSpPr>
            <p:cNvPr id="20" name="Tile">
              <a:extLst>
                <a:ext uri="{FF2B5EF4-FFF2-40B4-BE49-F238E27FC236}">
                  <a16:creationId xmlns:a16="http://schemas.microsoft.com/office/drawing/2014/main" id="{2A33F4A5-0251-CF5E-5547-087E212A2C44}"/>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Number">
              <a:extLst>
                <a:ext uri="{FF2B5EF4-FFF2-40B4-BE49-F238E27FC236}">
                  <a16:creationId xmlns:a16="http://schemas.microsoft.com/office/drawing/2014/main" id="{D5DAC6D8-312B-5366-35A0-3A924C9AC862}"/>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2" name="Letter">
              <a:extLst>
                <a:ext uri="{FF2B5EF4-FFF2-40B4-BE49-F238E27FC236}">
                  <a16:creationId xmlns:a16="http://schemas.microsoft.com/office/drawing/2014/main" id="{71A1EF9A-F39A-B51E-526A-D4AB950E9545}"/>
                </a:ext>
              </a:extLst>
            </p:cNvPr>
            <p:cNvSpPr txBox="1"/>
            <p:nvPr/>
          </p:nvSpPr>
          <p:spPr>
            <a:xfrm>
              <a:off x="3537730" y="1268723"/>
              <a:ext cx="693940"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A</a:t>
              </a:r>
            </a:p>
          </p:txBody>
        </p:sp>
      </p:grpSp>
      <p:grpSp>
        <p:nvGrpSpPr>
          <p:cNvPr id="23" name="N Tile Group">
            <a:extLst>
              <a:ext uri="{FF2B5EF4-FFF2-40B4-BE49-F238E27FC236}">
                <a16:creationId xmlns:a16="http://schemas.microsoft.com/office/drawing/2014/main" id="{93D59B22-A1E6-0DCD-2402-B3CF7C55D7BD}"/>
              </a:ext>
            </a:extLst>
          </p:cNvPr>
          <p:cNvGrpSpPr/>
          <p:nvPr/>
        </p:nvGrpSpPr>
        <p:grpSpPr>
          <a:xfrm>
            <a:off x="6129812" y="428808"/>
            <a:ext cx="1399761" cy="1354217"/>
            <a:chOff x="3378031" y="1268723"/>
            <a:chExt cx="1049821" cy="1015663"/>
          </a:xfrm>
        </p:grpSpPr>
        <p:sp>
          <p:nvSpPr>
            <p:cNvPr id="24" name="Tile">
              <a:extLst>
                <a:ext uri="{FF2B5EF4-FFF2-40B4-BE49-F238E27FC236}">
                  <a16:creationId xmlns:a16="http://schemas.microsoft.com/office/drawing/2014/main" id="{D4B5D5E6-D3B3-2E34-01A0-162D6374D79E}"/>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Number">
              <a:extLst>
                <a:ext uri="{FF2B5EF4-FFF2-40B4-BE49-F238E27FC236}">
                  <a16:creationId xmlns:a16="http://schemas.microsoft.com/office/drawing/2014/main" id="{7717C1F7-20FA-6666-28D9-756371E3E3FD}"/>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3</a:t>
              </a:r>
            </a:p>
          </p:txBody>
        </p:sp>
        <p:sp>
          <p:nvSpPr>
            <p:cNvPr id="26" name="Letter">
              <a:extLst>
                <a:ext uri="{FF2B5EF4-FFF2-40B4-BE49-F238E27FC236}">
                  <a16:creationId xmlns:a16="http://schemas.microsoft.com/office/drawing/2014/main" id="{9145028A-0F57-933B-7DA1-FADF15D48219}"/>
                </a:ext>
              </a:extLst>
            </p:cNvPr>
            <p:cNvSpPr txBox="1"/>
            <p:nvPr/>
          </p:nvSpPr>
          <p:spPr>
            <a:xfrm>
              <a:off x="3537729" y="1268723"/>
              <a:ext cx="693940"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N</a:t>
              </a:r>
            </a:p>
          </p:txBody>
        </p:sp>
      </p:grpSp>
      <p:grpSp>
        <p:nvGrpSpPr>
          <p:cNvPr id="27" name="E Tile Group">
            <a:extLst>
              <a:ext uri="{FF2B5EF4-FFF2-40B4-BE49-F238E27FC236}">
                <a16:creationId xmlns:a16="http://schemas.microsoft.com/office/drawing/2014/main" id="{B546C76B-9800-5330-941F-D60E65168831}"/>
              </a:ext>
            </a:extLst>
          </p:cNvPr>
          <p:cNvGrpSpPr/>
          <p:nvPr/>
        </p:nvGrpSpPr>
        <p:grpSpPr>
          <a:xfrm>
            <a:off x="7600248" y="427257"/>
            <a:ext cx="1399761" cy="1354217"/>
            <a:chOff x="3378031" y="1268723"/>
            <a:chExt cx="1049821" cy="1015663"/>
          </a:xfrm>
        </p:grpSpPr>
        <p:sp>
          <p:nvSpPr>
            <p:cNvPr id="28" name="Tile">
              <a:extLst>
                <a:ext uri="{FF2B5EF4-FFF2-40B4-BE49-F238E27FC236}">
                  <a16:creationId xmlns:a16="http://schemas.microsoft.com/office/drawing/2014/main" id="{5B0FA785-1746-AAC6-2EDA-175609736FD0}"/>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Number">
              <a:extLst>
                <a:ext uri="{FF2B5EF4-FFF2-40B4-BE49-F238E27FC236}">
                  <a16:creationId xmlns:a16="http://schemas.microsoft.com/office/drawing/2014/main" id="{D6B7BFC5-054E-4417-1BA7-42E9AD3CB66D}"/>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30" name="Letter">
              <a:extLst>
                <a:ext uri="{FF2B5EF4-FFF2-40B4-BE49-F238E27FC236}">
                  <a16:creationId xmlns:a16="http://schemas.microsoft.com/office/drawing/2014/main" id="{E219F639-527C-1FDF-B78D-5B756B6F6AE3}"/>
                </a:ext>
              </a:extLst>
            </p:cNvPr>
            <p:cNvSpPr txBox="1"/>
            <p:nvPr/>
          </p:nvSpPr>
          <p:spPr>
            <a:xfrm>
              <a:off x="3558768" y="1268723"/>
              <a:ext cx="651862"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E</a:t>
              </a:r>
            </a:p>
          </p:txBody>
        </p:sp>
      </p:grpSp>
      <p:grpSp>
        <p:nvGrpSpPr>
          <p:cNvPr id="31" name="T Tile Group">
            <a:extLst>
              <a:ext uri="{FF2B5EF4-FFF2-40B4-BE49-F238E27FC236}">
                <a16:creationId xmlns:a16="http://schemas.microsoft.com/office/drawing/2014/main" id="{47774F6E-387B-5CD5-1BFD-5FF21EED3C44}"/>
              </a:ext>
            </a:extLst>
          </p:cNvPr>
          <p:cNvGrpSpPr/>
          <p:nvPr/>
        </p:nvGrpSpPr>
        <p:grpSpPr>
          <a:xfrm>
            <a:off x="9070686" y="427257"/>
            <a:ext cx="1399761" cy="1354217"/>
            <a:chOff x="3378031" y="1268723"/>
            <a:chExt cx="1049821" cy="1015663"/>
          </a:xfrm>
        </p:grpSpPr>
        <p:sp>
          <p:nvSpPr>
            <p:cNvPr id="2048" name="Tile">
              <a:extLst>
                <a:ext uri="{FF2B5EF4-FFF2-40B4-BE49-F238E27FC236}">
                  <a16:creationId xmlns:a16="http://schemas.microsoft.com/office/drawing/2014/main" id="{2D621667-A6E7-5076-33DE-1A69FB166CC8}"/>
                </a:ext>
              </a:extLst>
            </p:cNvPr>
            <p:cNvSpPr/>
            <p:nvPr/>
          </p:nvSpPr>
          <p:spPr>
            <a:xfrm>
              <a:off x="3378031" y="1271050"/>
              <a:ext cx="1013336" cy="1013336"/>
            </a:xfrm>
            <a:prstGeom prst="roundRect">
              <a:avLst>
                <a:gd name="adj" fmla="val 4128"/>
              </a:avLst>
            </a:prstGeom>
            <a:solidFill>
              <a:srgbClr val="73BE50"/>
            </a:solidFill>
            <a:ln>
              <a:solidFill>
                <a:srgbClr val="73BE50"/>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Number">
              <a:extLst>
                <a:ext uri="{FF2B5EF4-FFF2-40B4-BE49-F238E27FC236}">
                  <a16:creationId xmlns:a16="http://schemas.microsoft.com/office/drawing/2014/main" id="{9AD7F6EC-63CE-8841-C5B9-E26CED972FDE}"/>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050" name="Letter">
              <a:extLst>
                <a:ext uri="{FF2B5EF4-FFF2-40B4-BE49-F238E27FC236}">
                  <a16:creationId xmlns:a16="http://schemas.microsoft.com/office/drawing/2014/main" id="{2741EF4C-9AE7-EF06-33BC-31A154A8BA12}"/>
                </a:ext>
              </a:extLst>
            </p:cNvPr>
            <p:cNvSpPr txBox="1"/>
            <p:nvPr/>
          </p:nvSpPr>
          <p:spPr>
            <a:xfrm>
              <a:off x="3580409" y="1268723"/>
              <a:ext cx="60858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T</a:t>
              </a:r>
            </a:p>
          </p:txBody>
        </p:sp>
      </p:grpSp>
    </p:spTree>
    <p:custDataLst>
      <p:tags r:id="rId1"/>
    </p:custDataLst>
    <p:extLst>
      <p:ext uri="{BB962C8B-B14F-4D97-AF65-F5344CB8AC3E}">
        <p14:creationId xmlns:p14="http://schemas.microsoft.com/office/powerpoint/2010/main" val="65551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0.7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ppt_w*0.7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strVal val="#ppt_w*0.70"/>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5"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strVal val="#ppt_w*0.7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strVal val="#ppt_w*0.7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5"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strVal val="#ppt_w*0.70"/>
                                          </p:val>
                                        </p:tav>
                                        <p:tav tm="100000">
                                          <p:val>
                                            <p:strVal val="#ppt_w"/>
                                          </p:val>
                                        </p:tav>
                                      </p:tavLst>
                                    </p:anim>
                                    <p:anim calcmode="lin" valueType="num">
                                      <p:cBhvr>
                                        <p:cTn id="38" dur="500" fill="hold"/>
                                        <p:tgtEl>
                                          <p:spTgt spid="31"/>
                                        </p:tgtEl>
                                        <p:attrNameLst>
                                          <p:attrName>ppt_h</p:attrName>
                                        </p:attrNameLst>
                                      </p:cBhvr>
                                      <p:tavLst>
                                        <p:tav tm="0">
                                          <p:val>
                                            <p:strVal val="#ppt_h"/>
                                          </p:val>
                                        </p:tav>
                                        <p:tav tm="100000">
                                          <p:val>
                                            <p:strVal val="#ppt_h"/>
                                          </p:val>
                                        </p:tav>
                                      </p:tavLst>
                                    </p:anim>
                                    <p:animEffect transition="in" filter="fade">
                                      <p:cBhvr>
                                        <p:cTn id="39" dur="500"/>
                                        <p:tgtEl>
                                          <p:spTgt spid="3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70"/>
                                        </p:tgtEl>
                                        <p:attrNameLst>
                                          <p:attrName>style.visibility</p:attrName>
                                        </p:attrNameLst>
                                      </p:cBhvr>
                                      <p:to>
                                        <p:strVal val="visible"/>
                                      </p:to>
                                    </p:set>
                                    <p:anim calcmode="lin" valueType="num">
                                      <p:cBhvr>
                                        <p:cTn id="43" dur="500" fill="hold"/>
                                        <p:tgtEl>
                                          <p:spTgt spid="2070"/>
                                        </p:tgtEl>
                                        <p:attrNameLst>
                                          <p:attrName>ppt_w</p:attrName>
                                        </p:attrNameLst>
                                      </p:cBhvr>
                                      <p:tavLst>
                                        <p:tav tm="0">
                                          <p:val>
                                            <p:fltVal val="0"/>
                                          </p:val>
                                        </p:tav>
                                        <p:tav tm="100000">
                                          <p:val>
                                            <p:strVal val="#ppt_w"/>
                                          </p:val>
                                        </p:tav>
                                      </p:tavLst>
                                    </p:anim>
                                    <p:anim calcmode="lin" valueType="num">
                                      <p:cBhvr>
                                        <p:cTn id="44" dur="500" fill="hold"/>
                                        <p:tgtEl>
                                          <p:spTgt spid="2070"/>
                                        </p:tgtEl>
                                        <p:attrNameLst>
                                          <p:attrName>ppt_h</p:attrName>
                                        </p:attrNameLst>
                                      </p:cBhvr>
                                      <p:tavLst>
                                        <p:tav tm="0">
                                          <p:val>
                                            <p:fltVal val="0"/>
                                          </p:val>
                                        </p:tav>
                                        <p:tav tm="100000">
                                          <p:val>
                                            <p:strVal val="#ppt_h"/>
                                          </p:val>
                                        </p:tav>
                                      </p:tavLst>
                                    </p:anim>
                                    <p:animEffect transition="in" filter="fade">
                                      <p:cBhvr>
                                        <p:cTn id="45" dur="500"/>
                                        <p:tgtEl>
                                          <p:spTgt spid="2070"/>
                                        </p:tgtEl>
                                      </p:cBhvr>
                                    </p:animEffect>
                                  </p:childTnLst>
                                </p:cTn>
                              </p:par>
                            </p:childTnLst>
                          </p:cTn>
                        </p:par>
                        <p:par>
                          <p:cTn id="46" fill="hold">
                            <p:stCondLst>
                              <p:cond delay="3500"/>
                            </p:stCondLst>
                            <p:childTnLst>
                              <p:par>
                                <p:cTn id="47" presetID="22" presetClass="entr" presetSubtype="2" fill="hold" nodeType="afterEffect">
                                  <p:stCondLst>
                                    <p:cond delay="0"/>
                                  </p:stCondLst>
                                  <p:childTnLst>
                                    <p:set>
                                      <p:cBhvr>
                                        <p:cTn id="48" dur="1" fill="hold">
                                          <p:stCondLst>
                                            <p:cond delay="0"/>
                                          </p:stCondLst>
                                        </p:cTn>
                                        <p:tgtEl>
                                          <p:spTgt spid="2076"/>
                                        </p:tgtEl>
                                        <p:attrNameLst>
                                          <p:attrName>style.visibility</p:attrName>
                                        </p:attrNameLst>
                                      </p:cBhvr>
                                      <p:to>
                                        <p:strVal val="visible"/>
                                      </p:to>
                                    </p:set>
                                    <p:animEffect transition="in" filter="wipe(right)">
                                      <p:cBhvr>
                                        <p:cTn id="49" dur="500"/>
                                        <p:tgtEl>
                                          <p:spTgt spid="2076"/>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071"/>
                                        </p:tgtEl>
                                        <p:attrNameLst>
                                          <p:attrName>style.visibility</p:attrName>
                                        </p:attrNameLst>
                                      </p:cBhvr>
                                      <p:to>
                                        <p:strVal val="visible"/>
                                      </p:to>
                                    </p:set>
                                    <p:animEffect transition="in" filter="fade">
                                      <p:cBhvr>
                                        <p:cTn id="53" dur="500"/>
                                        <p:tgtEl>
                                          <p:spTgt spid="207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nodeType="clickEffect">
                                  <p:stCondLst>
                                    <p:cond delay="0"/>
                                  </p:stCondLst>
                                  <p:childTnLst>
                                    <p:set>
                                      <p:cBhvr>
                                        <p:cTn id="57" dur="1" fill="hold">
                                          <p:stCondLst>
                                            <p:cond delay="0"/>
                                          </p:stCondLst>
                                        </p:cTn>
                                        <p:tgtEl>
                                          <p:spTgt spid="2079"/>
                                        </p:tgtEl>
                                        <p:attrNameLst>
                                          <p:attrName>style.visibility</p:attrName>
                                        </p:attrNameLst>
                                      </p:cBhvr>
                                      <p:to>
                                        <p:strVal val="visible"/>
                                      </p:to>
                                    </p:set>
                                    <p:animEffect transition="in" filter="wipe(right)">
                                      <p:cBhvr>
                                        <p:cTn id="58" dur="500"/>
                                        <p:tgtEl>
                                          <p:spTgt spid="2079"/>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051"/>
                                        </p:tgtEl>
                                        <p:attrNameLst>
                                          <p:attrName>style.visibility</p:attrName>
                                        </p:attrNameLst>
                                      </p:cBhvr>
                                      <p:to>
                                        <p:strVal val="visible"/>
                                      </p:to>
                                    </p:set>
                                    <p:animEffect transition="in" filter="fade">
                                      <p:cBhvr>
                                        <p:cTn id="62" dur="500"/>
                                        <p:tgtEl>
                                          <p:spTgt spid="205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3075"/>
                                        </p:tgtEl>
                                        <p:attrNameLst>
                                          <p:attrName>style.visibility</p:attrName>
                                        </p:attrNameLst>
                                      </p:cBhvr>
                                      <p:to>
                                        <p:strVal val="visible"/>
                                      </p:to>
                                    </p:set>
                                    <p:animEffect transition="in" filter="wipe(right)">
                                      <p:cBhvr>
                                        <p:cTn id="67" dur="500"/>
                                        <p:tgtEl>
                                          <p:spTgt spid="3075"/>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059"/>
                                        </p:tgtEl>
                                        <p:attrNameLst>
                                          <p:attrName>style.visibility</p:attrName>
                                        </p:attrNameLst>
                                      </p:cBhvr>
                                      <p:to>
                                        <p:strVal val="visible"/>
                                      </p:to>
                                    </p:set>
                                    <p:animEffect transition="in" filter="fade">
                                      <p:cBhvr>
                                        <p:cTn id="71"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51" grpId="0" animBg="1"/>
      <p:bldP spid="2071" grpId="0" animBg="1"/>
      <p:bldP spid="20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hidden="1">
            <a:extLst>
              <a:ext uri="{FF2B5EF4-FFF2-40B4-BE49-F238E27FC236}">
                <a16:creationId xmlns:a16="http://schemas.microsoft.com/office/drawing/2014/main" id="{A641DBBE-9474-9C81-11DB-0AC3063FF7CC}"/>
              </a:ext>
            </a:extLst>
          </p:cNvPr>
          <p:cNvSpPr>
            <a:spLocks noGrp="1"/>
          </p:cNvSpPr>
          <p:nvPr>
            <p:ph type="title"/>
          </p:nvPr>
        </p:nvSpPr>
        <p:spPr>
          <a:xfrm>
            <a:off x="0" y="-876110"/>
            <a:ext cx="4368602" cy="793733"/>
          </a:xfrm>
        </p:spPr>
        <p:txBody>
          <a:bodyPr vert="horz" lIns="91440" tIns="45720" rIns="91440" bIns="45720" rtlCol="0" anchor="b">
            <a:normAutofit/>
          </a:bodyPr>
          <a:lstStyle/>
          <a:p>
            <a:r>
              <a:rPr lang="en-US" sz="4000">
                <a:latin typeface="Arial" panose="020B0604020202020204" pitchFamily="34" charset="0"/>
                <a:cs typeface="Arial" panose="020B0604020202020204" pitchFamily="34" charset="0"/>
              </a:rPr>
              <a:t>People</a:t>
            </a:r>
            <a:endParaRPr lang="en-US" sz="5400">
              <a:latin typeface="Arial" panose="020B0604020202020204" pitchFamily="34" charset="0"/>
              <a:cs typeface="Arial" panose="020B0604020202020204" pitchFamily="34" charset="0"/>
            </a:endParaRPr>
          </a:p>
        </p:txBody>
      </p:sp>
      <p:pic>
        <p:nvPicPr>
          <p:cNvPr id="5" name="Left Image">
            <a:extLst>
              <a:ext uri="{FF2B5EF4-FFF2-40B4-BE49-F238E27FC236}">
                <a16:creationId xmlns:a16="http://schemas.microsoft.com/office/drawing/2014/main" id="{4F215149-0255-D2BB-514F-C94D2062E442}"/>
              </a:ext>
            </a:extLst>
          </p:cNvPr>
          <p:cNvPicPr>
            <a:picLocks noChangeAspect="1" noChangeArrowheads="1"/>
          </p:cNvPicPr>
          <p:nvPr/>
        </p:nvPicPr>
        <p:blipFill rotWithShape="1">
          <a:blip r:embed="rId4" cstate="print">
            <a:alphaModFix amt="20000"/>
            <a:extLst>
              <a:ext uri="{28A0092B-C50C-407E-A947-70E740481C1C}">
                <a14:useLocalDpi xmlns:a14="http://schemas.microsoft.com/office/drawing/2010/main"/>
              </a:ext>
            </a:extLst>
          </a:blip>
          <a:srcRect/>
          <a:stretch/>
        </p:blipFill>
        <p:spPr bwMode="auto">
          <a:xfrm>
            <a:off x="-13076" y="0"/>
            <a:ext cx="12205076" cy="6858000"/>
          </a:xfrm>
          <a:prstGeom prst="rect">
            <a:avLst/>
          </a:prstGeom>
          <a:noFill/>
          <a:extLst>
            <a:ext uri="{909E8E84-426E-40DD-AFC4-6F175D3DCCD1}">
              <a14:hiddenFill xmlns:a14="http://schemas.microsoft.com/office/drawing/2010/main">
                <a:solidFill>
                  <a:srgbClr val="FFFFFF"/>
                </a:solidFill>
              </a14:hiddenFill>
            </a:ext>
          </a:extLst>
        </p:spPr>
      </p:pic>
      <p:sp>
        <p:nvSpPr>
          <p:cNvPr id="2070" name="Circle">
            <a:extLst>
              <a:ext uri="{FF2B5EF4-FFF2-40B4-BE49-F238E27FC236}">
                <a16:creationId xmlns:a16="http://schemas.microsoft.com/office/drawing/2014/main" id="{7EB929F6-3C82-9118-266D-EFCDA6C086CF}"/>
              </a:ext>
            </a:extLst>
          </p:cNvPr>
          <p:cNvSpPr/>
          <p:nvPr/>
        </p:nvSpPr>
        <p:spPr>
          <a:xfrm>
            <a:off x="6253200" y="1918230"/>
            <a:ext cx="4809492" cy="4854710"/>
          </a:xfrm>
          <a:prstGeom prst="ellipse">
            <a:avLst/>
          </a:prstGeom>
          <a:solidFill>
            <a:srgbClr val="FFFFFF">
              <a:alpha val="69804"/>
            </a:srgbClr>
          </a:solidFill>
          <a:ln w="76200">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1" name="New Business Post It">
            <a:extLst>
              <a:ext uri="{FF2B5EF4-FFF2-40B4-BE49-F238E27FC236}">
                <a16:creationId xmlns:a16="http://schemas.microsoft.com/office/drawing/2014/main" id="{6446146E-4D47-C019-7D4A-ECB7A4085D79}"/>
              </a:ext>
            </a:extLst>
          </p:cNvPr>
          <p:cNvSpPr/>
          <p:nvPr/>
        </p:nvSpPr>
        <p:spPr>
          <a:xfrm>
            <a:off x="7011635" y="4164836"/>
            <a:ext cx="1403810" cy="1378116"/>
          </a:xfrm>
          <a:prstGeom prst="foldedCorner">
            <a:avLst/>
          </a:prstGeom>
          <a:solidFill>
            <a:srgbClr val="5B9BD5"/>
          </a:solidFill>
          <a:ln>
            <a:solidFill>
              <a:srgbClr val="5B9BD5"/>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It will bring in new business.</a:t>
            </a:r>
            <a:endParaRPr lang="en-US" b="1">
              <a:solidFill>
                <a:schemeClr val="tx1"/>
              </a:solidFill>
            </a:endParaRPr>
          </a:p>
        </p:txBody>
      </p:sp>
      <p:sp>
        <p:nvSpPr>
          <p:cNvPr id="2071" name="Meets Needs Post It">
            <a:extLst>
              <a:ext uri="{FF2B5EF4-FFF2-40B4-BE49-F238E27FC236}">
                <a16:creationId xmlns:a16="http://schemas.microsoft.com/office/drawing/2014/main" id="{C0FE842A-5C34-FD8B-C094-9473F67B800A}"/>
              </a:ext>
            </a:extLst>
          </p:cNvPr>
          <p:cNvSpPr/>
          <p:nvPr/>
        </p:nvSpPr>
        <p:spPr>
          <a:xfrm>
            <a:off x="8787268" y="4053472"/>
            <a:ext cx="1628929" cy="1910005"/>
          </a:xfrm>
          <a:prstGeom prst="foldedCorner">
            <a:avLst>
              <a:gd name="adj" fmla="val 19251"/>
            </a:avLst>
          </a:prstGeom>
          <a:solidFill>
            <a:srgbClr val="5B9BD5"/>
          </a:solidFill>
          <a:ln>
            <a:solidFill>
              <a:srgbClr val="5B9BD5"/>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It will provide a service that meets the needs of local people.</a:t>
            </a:r>
            <a:endParaRPr lang="en-US" b="1">
              <a:solidFill>
                <a:schemeClr val="tx1"/>
              </a:solidFill>
            </a:endParaRPr>
          </a:p>
        </p:txBody>
      </p:sp>
      <p:sp>
        <p:nvSpPr>
          <p:cNvPr id="2059" name="Sell Land Post It">
            <a:extLst>
              <a:ext uri="{FF2B5EF4-FFF2-40B4-BE49-F238E27FC236}">
                <a16:creationId xmlns:a16="http://schemas.microsoft.com/office/drawing/2014/main" id="{701A5D7B-3827-AD45-B1FF-0E86934A9187}"/>
              </a:ext>
            </a:extLst>
          </p:cNvPr>
          <p:cNvSpPr/>
          <p:nvPr/>
        </p:nvSpPr>
        <p:spPr>
          <a:xfrm>
            <a:off x="7533026" y="2272276"/>
            <a:ext cx="1988457" cy="1538514"/>
          </a:xfrm>
          <a:prstGeom prst="foldedCorner">
            <a:avLst/>
          </a:prstGeom>
          <a:solidFill>
            <a:srgbClr val="5B9BD5"/>
          </a:solidFill>
          <a:ln>
            <a:solidFill>
              <a:srgbClr val="5B9BD5"/>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I will be forced to sell the land I farm to the developers.</a:t>
            </a:r>
            <a:endParaRPr lang="en-US" b="1">
              <a:solidFill>
                <a:schemeClr val="tx1"/>
              </a:solidFill>
            </a:endParaRPr>
          </a:p>
        </p:txBody>
      </p:sp>
      <p:grpSp>
        <p:nvGrpSpPr>
          <p:cNvPr id="2076" name="Resources Group">
            <a:extLst>
              <a:ext uri="{FF2B5EF4-FFF2-40B4-BE49-F238E27FC236}">
                <a16:creationId xmlns:a16="http://schemas.microsoft.com/office/drawing/2014/main" id="{3BF54EA4-DF4C-3F14-1371-A27B9CC833DD}"/>
              </a:ext>
            </a:extLst>
          </p:cNvPr>
          <p:cNvGrpSpPr/>
          <p:nvPr/>
        </p:nvGrpSpPr>
        <p:grpSpPr>
          <a:xfrm>
            <a:off x="-11330" y="2636721"/>
            <a:ext cx="5188688" cy="559739"/>
            <a:chOff x="-2" y="1984580"/>
            <a:chExt cx="4550689" cy="559739"/>
          </a:xfrm>
        </p:grpSpPr>
        <p:sp>
          <p:nvSpPr>
            <p:cNvPr id="2077" name="Shape">
              <a:extLst>
                <a:ext uri="{FF2B5EF4-FFF2-40B4-BE49-F238E27FC236}">
                  <a16:creationId xmlns:a16="http://schemas.microsoft.com/office/drawing/2014/main" id="{72C5F9CB-5F0E-60BC-BA90-4F39E0072B26}"/>
                </a:ext>
              </a:extLst>
            </p:cNvPr>
            <p:cNvSpPr/>
            <p:nvPr/>
          </p:nvSpPr>
          <p:spPr>
            <a:xfrm rot="5400000">
              <a:off x="1995473" y="-10895"/>
              <a:ext cx="559739" cy="4550689"/>
            </a:xfrm>
            <a:prstGeom prst="round2SameRect">
              <a:avLst>
                <a:gd name="adj1" fmla="val 50000"/>
                <a:gd name="adj2" fmla="val 0"/>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8" name="Text">
              <a:extLst>
                <a:ext uri="{FF2B5EF4-FFF2-40B4-BE49-F238E27FC236}">
                  <a16:creationId xmlns:a16="http://schemas.microsoft.com/office/drawing/2014/main" id="{DF870E0A-911E-B377-EB22-566E9C489114}"/>
                </a:ext>
              </a:extLst>
            </p:cNvPr>
            <p:cNvSpPr txBox="1"/>
            <p:nvPr/>
          </p:nvSpPr>
          <p:spPr>
            <a:xfrm>
              <a:off x="9935" y="2033616"/>
              <a:ext cx="4531059"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Access to resources</a:t>
              </a:r>
            </a:p>
          </p:txBody>
        </p:sp>
      </p:grpSp>
      <p:grpSp>
        <p:nvGrpSpPr>
          <p:cNvPr id="2079" name="Needs and Wants Group">
            <a:extLst>
              <a:ext uri="{FF2B5EF4-FFF2-40B4-BE49-F238E27FC236}">
                <a16:creationId xmlns:a16="http://schemas.microsoft.com/office/drawing/2014/main" id="{275C81EE-A2A0-2CAC-F335-6D90F0F2F319}"/>
              </a:ext>
            </a:extLst>
          </p:cNvPr>
          <p:cNvGrpSpPr/>
          <p:nvPr/>
        </p:nvGrpSpPr>
        <p:grpSpPr>
          <a:xfrm>
            <a:off x="-11330" y="4089836"/>
            <a:ext cx="4599334" cy="559739"/>
            <a:chOff x="-2" y="1984580"/>
            <a:chExt cx="4550689" cy="559739"/>
          </a:xfrm>
        </p:grpSpPr>
        <p:sp>
          <p:nvSpPr>
            <p:cNvPr id="3072" name="Shape">
              <a:extLst>
                <a:ext uri="{FF2B5EF4-FFF2-40B4-BE49-F238E27FC236}">
                  <a16:creationId xmlns:a16="http://schemas.microsoft.com/office/drawing/2014/main" id="{762515C2-16C6-FBF2-9F42-D8CDE81845CD}"/>
                </a:ext>
              </a:extLst>
            </p:cNvPr>
            <p:cNvSpPr/>
            <p:nvPr/>
          </p:nvSpPr>
          <p:spPr>
            <a:xfrm rot="5400000">
              <a:off x="1995473" y="-10895"/>
              <a:ext cx="559739" cy="4550689"/>
            </a:xfrm>
            <a:prstGeom prst="round2SameRect">
              <a:avLst>
                <a:gd name="adj1" fmla="val 50000"/>
                <a:gd name="adj2" fmla="val 0"/>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3" name="Text">
              <a:extLst>
                <a:ext uri="{FF2B5EF4-FFF2-40B4-BE49-F238E27FC236}">
                  <a16:creationId xmlns:a16="http://schemas.microsoft.com/office/drawing/2014/main" id="{D27E628A-0A5A-659C-2D94-F67627D318FA}"/>
                </a:ext>
              </a:extLst>
            </p:cNvPr>
            <p:cNvSpPr txBox="1"/>
            <p:nvPr/>
          </p:nvSpPr>
          <p:spPr>
            <a:xfrm>
              <a:off x="11209" y="2033616"/>
              <a:ext cx="4537751"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Meeting needs and wants</a:t>
              </a:r>
            </a:p>
          </p:txBody>
        </p:sp>
      </p:grpSp>
      <p:grpSp>
        <p:nvGrpSpPr>
          <p:cNvPr id="3075" name="Making Money Group">
            <a:extLst>
              <a:ext uri="{FF2B5EF4-FFF2-40B4-BE49-F238E27FC236}">
                <a16:creationId xmlns:a16="http://schemas.microsoft.com/office/drawing/2014/main" id="{4672C8BF-2C81-E3FC-773D-3B72CCF88655}"/>
              </a:ext>
            </a:extLst>
          </p:cNvPr>
          <p:cNvGrpSpPr/>
          <p:nvPr/>
        </p:nvGrpSpPr>
        <p:grpSpPr>
          <a:xfrm>
            <a:off x="-11329" y="5542952"/>
            <a:ext cx="5188688" cy="559739"/>
            <a:chOff x="-1" y="1984581"/>
            <a:chExt cx="4550689" cy="559739"/>
          </a:xfrm>
        </p:grpSpPr>
        <p:sp>
          <p:nvSpPr>
            <p:cNvPr id="3077" name="Shape">
              <a:extLst>
                <a:ext uri="{FF2B5EF4-FFF2-40B4-BE49-F238E27FC236}">
                  <a16:creationId xmlns:a16="http://schemas.microsoft.com/office/drawing/2014/main" id="{4EA9D642-DE8E-E2E7-A1B3-D0701E839486}"/>
                </a:ext>
              </a:extLst>
            </p:cNvPr>
            <p:cNvSpPr/>
            <p:nvPr/>
          </p:nvSpPr>
          <p:spPr>
            <a:xfrm rot="5400000">
              <a:off x="1995474" y="-10894"/>
              <a:ext cx="559739" cy="4550689"/>
            </a:xfrm>
            <a:prstGeom prst="round2SameRect">
              <a:avLst>
                <a:gd name="adj1" fmla="val 50000"/>
                <a:gd name="adj2" fmla="val 0"/>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8" name="Text">
              <a:extLst>
                <a:ext uri="{FF2B5EF4-FFF2-40B4-BE49-F238E27FC236}">
                  <a16:creationId xmlns:a16="http://schemas.microsoft.com/office/drawing/2014/main" id="{E260B6BC-A2C0-AEC3-CE6C-7EA2E6FDDA04}"/>
                </a:ext>
              </a:extLst>
            </p:cNvPr>
            <p:cNvSpPr txBox="1"/>
            <p:nvPr/>
          </p:nvSpPr>
          <p:spPr>
            <a:xfrm>
              <a:off x="9935" y="2033616"/>
              <a:ext cx="4539776"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Making money</a:t>
              </a:r>
            </a:p>
          </p:txBody>
        </p:sp>
      </p:grpSp>
      <p:grpSp>
        <p:nvGrpSpPr>
          <p:cNvPr id="11" name="P Tile Group">
            <a:extLst>
              <a:ext uri="{FF2B5EF4-FFF2-40B4-BE49-F238E27FC236}">
                <a16:creationId xmlns:a16="http://schemas.microsoft.com/office/drawing/2014/main" id="{62A41356-845B-03B8-7C37-E9E80F1402A2}"/>
              </a:ext>
            </a:extLst>
          </p:cNvPr>
          <p:cNvGrpSpPr/>
          <p:nvPr/>
        </p:nvGrpSpPr>
        <p:grpSpPr>
          <a:xfrm>
            <a:off x="1718504" y="427257"/>
            <a:ext cx="1399761" cy="1354217"/>
            <a:chOff x="3378031" y="1268723"/>
            <a:chExt cx="1049821" cy="1015663"/>
          </a:xfrm>
        </p:grpSpPr>
        <p:sp>
          <p:nvSpPr>
            <p:cNvPr id="12" name="Tile">
              <a:extLst>
                <a:ext uri="{FF2B5EF4-FFF2-40B4-BE49-F238E27FC236}">
                  <a16:creationId xmlns:a16="http://schemas.microsoft.com/office/drawing/2014/main" id="{6179F200-DE34-EECB-CB89-BCCCD2D16CBE}"/>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Number">
              <a:extLst>
                <a:ext uri="{FF2B5EF4-FFF2-40B4-BE49-F238E27FC236}">
                  <a16:creationId xmlns:a16="http://schemas.microsoft.com/office/drawing/2014/main" id="{7FBFA4EB-DCCE-2B26-63D0-6387F4E0851B}"/>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3</a:t>
              </a:r>
            </a:p>
          </p:txBody>
        </p:sp>
        <p:sp>
          <p:nvSpPr>
            <p:cNvPr id="14" name="Letter">
              <a:extLst>
                <a:ext uri="{FF2B5EF4-FFF2-40B4-BE49-F238E27FC236}">
                  <a16:creationId xmlns:a16="http://schemas.microsoft.com/office/drawing/2014/main" id="{46BAD2A6-098E-5656-09D1-5BF4AB50E0C4}"/>
                </a:ext>
              </a:extLst>
            </p:cNvPr>
            <p:cNvSpPr txBox="1"/>
            <p:nvPr/>
          </p:nvSpPr>
          <p:spPr>
            <a:xfrm>
              <a:off x="3558768" y="1268723"/>
              <a:ext cx="65186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P</a:t>
              </a:r>
            </a:p>
          </p:txBody>
        </p:sp>
      </p:grpSp>
      <p:grpSp>
        <p:nvGrpSpPr>
          <p:cNvPr id="15" name="R Tile Group">
            <a:extLst>
              <a:ext uri="{FF2B5EF4-FFF2-40B4-BE49-F238E27FC236}">
                <a16:creationId xmlns:a16="http://schemas.microsoft.com/office/drawing/2014/main" id="{295A4344-03A9-1138-5F65-D7E2F5B4D1DB}"/>
              </a:ext>
            </a:extLst>
          </p:cNvPr>
          <p:cNvGrpSpPr/>
          <p:nvPr/>
        </p:nvGrpSpPr>
        <p:grpSpPr>
          <a:xfrm>
            <a:off x="3188940" y="427257"/>
            <a:ext cx="1399761" cy="1354217"/>
            <a:chOff x="3378031" y="1268723"/>
            <a:chExt cx="1049821" cy="1015663"/>
          </a:xfrm>
        </p:grpSpPr>
        <p:sp>
          <p:nvSpPr>
            <p:cNvPr id="16" name="Tile">
              <a:extLst>
                <a:ext uri="{FF2B5EF4-FFF2-40B4-BE49-F238E27FC236}">
                  <a16:creationId xmlns:a16="http://schemas.microsoft.com/office/drawing/2014/main" id="{1338CA06-B95A-4505-8154-3202C9581F33}"/>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Number">
              <a:extLst>
                <a:ext uri="{FF2B5EF4-FFF2-40B4-BE49-F238E27FC236}">
                  <a16:creationId xmlns:a16="http://schemas.microsoft.com/office/drawing/2014/main" id="{8860DD08-6118-92CA-8D48-40168B571D85}"/>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18" name="Letter">
              <a:extLst>
                <a:ext uri="{FF2B5EF4-FFF2-40B4-BE49-F238E27FC236}">
                  <a16:creationId xmlns:a16="http://schemas.microsoft.com/office/drawing/2014/main" id="{ACBE4EA2-3A77-03BD-11D7-EE46AB67FE66}"/>
                </a:ext>
              </a:extLst>
            </p:cNvPr>
            <p:cNvSpPr txBox="1"/>
            <p:nvPr/>
          </p:nvSpPr>
          <p:spPr>
            <a:xfrm>
              <a:off x="3537729" y="1268723"/>
              <a:ext cx="693940"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R</a:t>
              </a:r>
              <a:endParaRPr lang="en-US" sz="8000" b="1">
                <a:solidFill>
                  <a:schemeClr val="bg1"/>
                </a:solidFill>
                <a:effectLst>
                  <a:innerShdw blurRad="63500" dist="50800" dir="13500000">
                    <a:prstClr val="black">
                      <a:alpha val="50000"/>
                    </a:prstClr>
                  </a:innerShdw>
                </a:effectLst>
                <a:latin typeface="Helvetica" charset="0"/>
                <a:ea typeface="Helvetica" charset="0"/>
                <a:cs typeface="Helvetica" charset="0"/>
              </a:endParaRPr>
            </a:p>
          </p:txBody>
        </p:sp>
      </p:grpSp>
      <p:grpSp>
        <p:nvGrpSpPr>
          <p:cNvPr id="19" name="O Tile Group">
            <a:extLst>
              <a:ext uri="{FF2B5EF4-FFF2-40B4-BE49-F238E27FC236}">
                <a16:creationId xmlns:a16="http://schemas.microsoft.com/office/drawing/2014/main" id="{3679240D-7B5E-6259-1351-1940E709BA2D}"/>
              </a:ext>
            </a:extLst>
          </p:cNvPr>
          <p:cNvGrpSpPr/>
          <p:nvPr/>
        </p:nvGrpSpPr>
        <p:grpSpPr>
          <a:xfrm>
            <a:off x="4659376" y="428808"/>
            <a:ext cx="1399761" cy="1354217"/>
            <a:chOff x="3378031" y="1268723"/>
            <a:chExt cx="1049821" cy="1015663"/>
          </a:xfrm>
        </p:grpSpPr>
        <p:sp>
          <p:nvSpPr>
            <p:cNvPr id="20" name="Tile">
              <a:extLst>
                <a:ext uri="{FF2B5EF4-FFF2-40B4-BE49-F238E27FC236}">
                  <a16:creationId xmlns:a16="http://schemas.microsoft.com/office/drawing/2014/main" id="{2A33F4A5-0251-CF5E-5547-087E212A2C44}"/>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Number">
              <a:extLst>
                <a:ext uri="{FF2B5EF4-FFF2-40B4-BE49-F238E27FC236}">
                  <a16:creationId xmlns:a16="http://schemas.microsoft.com/office/drawing/2014/main" id="{D5DAC6D8-312B-5366-35A0-3A924C9AC862}"/>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2" name="Letter">
              <a:extLst>
                <a:ext uri="{FF2B5EF4-FFF2-40B4-BE49-F238E27FC236}">
                  <a16:creationId xmlns:a16="http://schemas.microsoft.com/office/drawing/2014/main" id="{71A1EF9A-F39A-B51E-526A-D4AB950E9545}"/>
                </a:ext>
              </a:extLst>
            </p:cNvPr>
            <p:cNvSpPr txBox="1"/>
            <p:nvPr/>
          </p:nvSpPr>
          <p:spPr>
            <a:xfrm>
              <a:off x="3516090" y="1268723"/>
              <a:ext cx="73722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O</a:t>
              </a:r>
            </a:p>
          </p:txBody>
        </p:sp>
      </p:grpSp>
      <p:grpSp>
        <p:nvGrpSpPr>
          <p:cNvPr id="23" name="F Tile Group">
            <a:extLst>
              <a:ext uri="{FF2B5EF4-FFF2-40B4-BE49-F238E27FC236}">
                <a16:creationId xmlns:a16="http://schemas.microsoft.com/office/drawing/2014/main" id="{93D59B22-A1E6-0DCD-2402-B3CF7C55D7BD}"/>
              </a:ext>
            </a:extLst>
          </p:cNvPr>
          <p:cNvGrpSpPr/>
          <p:nvPr/>
        </p:nvGrpSpPr>
        <p:grpSpPr>
          <a:xfrm>
            <a:off x="6129812" y="428808"/>
            <a:ext cx="1399761" cy="1354217"/>
            <a:chOff x="3378031" y="1268723"/>
            <a:chExt cx="1049821" cy="1015663"/>
          </a:xfrm>
        </p:grpSpPr>
        <p:sp>
          <p:nvSpPr>
            <p:cNvPr id="24" name="Tile">
              <a:extLst>
                <a:ext uri="{FF2B5EF4-FFF2-40B4-BE49-F238E27FC236}">
                  <a16:creationId xmlns:a16="http://schemas.microsoft.com/office/drawing/2014/main" id="{D4B5D5E6-D3B3-2E34-01A0-162D6374D79E}"/>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Number">
              <a:extLst>
                <a:ext uri="{FF2B5EF4-FFF2-40B4-BE49-F238E27FC236}">
                  <a16:creationId xmlns:a16="http://schemas.microsoft.com/office/drawing/2014/main" id="{7717C1F7-20FA-6666-28D9-756371E3E3FD}"/>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4</a:t>
              </a:r>
            </a:p>
          </p:txBody>
        </p:sp>
        <p:sp>
          <p:nvSpPr>
            <p:cNvPr id="26" name="Letter">
              <a:extLst>
                <a:ext uri="{FF2B5EF4-FFF2-40B4-BE49-F238E27FC236}">
                  <a16:creationId xmlns:a16="http://schemas.microsoft.com/office/drawing/2014/main" id="{9145028A-0F57-933B-7DA1-FADF15D48219}"/>
                </a:ext>
              </a:extLst>
            </p:cNvPr>
            <p:cNvSpPr txBox="1"/>
            <p:nvPr/>
          </p:nvSpPr>
          <p:spPr>
            <a:xfrm>
              <a:off x="3580409" y="1268723"/>
              <a:ext cx="60858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F</a:t>
              </a:r>
            </a:p>
          </p:txBody>
        </p:sp>
      </p:grpSp>
      <p:grpSp>
        <p:nvGrpSpPr>
          <p:cNvPr id="27" name="I Tile Group">
            <a:extLst>
              <a:ext uri="{FF2B5EF4-FFF2-40B4-BE49-F238E27FC236}">
                <a16:creationId xmlns:a16="http://schemas.microsoft.com/office/drawing/2014/main" id="{B546C76B-9800-5330-941F-D60E65168831}"/>
              </a:ext>
            </a:extLst>
          </p:cNvPr>
          <p:cNvGrpSpPr/>
          <p:nvPr/>
        </p:nvGrpSpPr>
        <p:grpSpPr>
          <a:xfrm>
            <a:off x="7600248" y="427257"/>
            <a:ext cx="1399761" cy="1354217"/>
            <a:chOff x="3378031" y="1268723"/>
            <a:chExt cx="1049821" cy="1015663"/>
          </a:xfrm>
        </p:grpSpPr>
        <p:sp>
          <p:nvSpPr>
            <p:cNvPr id="28" name="Tile">
              <a:extLst>
                <a:ext uri="{FF2B5EF4-FFF2-40B4-BE49-F238E27FC236}">
                  <a16:creationId xmlns:a16="http://schemas.microsoft.com/office/drawing/2014/main" id="{5B0FA785-1746-AAC6-2EDA-175609736FD0}"/>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Number">
              <a:extLst>
                <a:ext uri="{FF2B5EF4-FFF2-40B4-BE49-F238E27FC236}">
                  <a16:creationId xmlns:a16="http://schemas.microsoft.com/office/drawing/2014/main" id="{D6B7BFC5-054E-4417-1BA7-42E9AD3CB66D}"/>
                </a:ext>
              </a:extLst>
            </p:cNvPr>
            <p:cNvSpPr txBox="1"/>
            <p:nvPr/>
          </p:nvSpPr>
          <p:spPr>
            <a:xfrm>
              <a:off x="4107231" y="1992159"/>
              <a:ext cx="320621" cy="223091"/>
            </a:xfrm>
            <a:prstGeom prst="rect">
              <a:avLst/>
            </a:prstGeom>
            <a:noFill/>
            <a:ln>
              <a:noFill/>
            </a:ln>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30" name="Letter">
              <a:extLst>
                <a:ext uri="{FF2B5EF4-FFF2-40B4-BE49-F238E27FC236}">
                  <a16:creationId xmlns:a16="http://schemas.microsoft.com/office/drawing/2014/main" id="{E219F639-527C-1FDF-B78D-5B756B6F6AE3}"/>
                </a:ext>
              </a:extLst>
            </p:cNvPr>
            <p:cNvSpPr txBox="1"/>
            <p:nvPr/>
          </p:nvSpPr>
          <p:spPr>
            <a:xfrm>
              <a:off x="3708450" y="1268723"/>
              <a:ext cx="352500" cy="992579"/>
            </a:xfrm>
            <a:prstGeom prst="rect">
              <a:avLst/>
            </a:prstGeom>
            <a:noFill/>
            <a:ln>
              <a:noFill/>
            </a:ln>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I</a:t>
              </a:r>
            </a:p>
          </p:txBody>
        </p:sp>
      </p:grpSp>
      <p:grpSp>
        <p:nvGrpSpPr>
          <p:cNvPr id="31" name="T Tile Group">
            <a:extLst>
              <a:ext uri="{FF2B5EF4-FFF2-40B4-BE49-F238E27FC236}">
                <a16:creationId xmlns:a16="http://schemas.microsoft.com/office/drawing/2014/main" id="{47774F6E-387B-5CD5-1BFD-5FF21EED3C44}"/>
              </a:ext>
            </a:extLst>
          </p:cNvPr>
          <p:cNvGrpSpPr/>
          <p:nvPr/>
        </p:nvGrpSpPr>
        <p:grpSpPr>
          <a:xfrm>
            <a:off x="9070686" y="427257"/>
            <a:ext cx="1399761" cy="1354217"/>
            <a:chOff x="3378031" y="1268723"/>
            <a:chExt cx="1049821" cy="1015663"/>
          </a:xfrm>
        </p:grpSpPr>
        <p:sp>
          <p:nvSpPr>
            <p:cNvPr id="2048" name="Tile">
              <a:extLst>
                <a:ext uri="{FF2B5EF4-FFF2-40B4-BE49-F238E27FC236}">
                  <a16:creationId xmlns:a16="http://schemas.microsoft.com/office/drawing/2014/main" id="{2D621667-A6E7-5076-33DE-1A69FB166CC8}"/>
                </a:ext>
              </a:extLst>
            </p:cNvPr>
            <p:cNvSpPr/>
            <p:nvPr/>
          </p:nvSpPr>
          <p:spPr>
            <a:xfrm>
              <a:off x="3378031" y="1271050"/>
              <a:ext cx="1013336" cy="1013336"/>
            </a:xfrm>
            <a:prstGeom prst="roundRect">
              <a:avLst>
                <a:gd name="adj" fmla="val 4128"/>
              </a:avLst>
            </a:prstGeom>
            <a:solidFill>
              <a:srgbClr val="5B9BD5"/>
            </a:solidFill>
            <a:ln>
              <a:solidFill>
                <a:srgbClr val="5B9BD5"/>
              </a:solidFill>
            </a:ln>
            <a:effectLst>
              <a:glow rad="127000">
                <a:schemeClr val="bg1"/>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Number">
              <a:extLst>
                <a:ext uri="{FF2B5EF4-FFF2-40B4-BE49-F238E27FC236}">
                  <a16:creationId xmlns:a16="http://schemas.microsoft.com/office/drawing/2014/main" id="{9AD7F6EC-63CE-8841-C5B9-E26CED972FDE}"/>
                </a:ext>
              </a:extLst>
            </p:cNvPr>
            <p:cNvSpPr txBox="1"/>
            <p:nvPr/>
          </p:nvSpPr>
          <p:spPr>
            <a:xfrm>
              <a:off x="4107231" y="1992159"/>
              <a:ext cx="320621" cy="223091"/>
            </a:xfrm>
            <a:prstGeom prst="rect">
              <a:avLst/>
            </a:prstGeom>
            <a:noFill/>
          </p:spPr>
          <p:txBody>
            <a:bodyPr wrap="square" rtlCol="0">
              <a:spAutoFit/>
            </a:bodyPr>
            <a:lstStyle/>
            <a:p>
              <a:pPr algn="ctr"/>
              <a:r>
                <a:rPr lang="en-US" sz="1333" b="1">
                  <a:solidFill>
                    <a:schemeClr val="tx2">
                      <a:lumMod val="25000"/>
                      <a:alpha val="67000"/>
                    </a:schemeClr>
                  </a:solidFill>
                  <a:latin typeface="Helvetica" charset="0"/>
                  <a:ea typeface="Helvetica" charset="0"/>
                  <a:cs typeface="Helvetica" charset="0"/>
                </a:rPr>
                <a:t>1</a:t>
              </a:r>
            </a:p>
          </p:txBody>
        </p:sp>
        <p:sp>
          <p:nvSpPr>
            <p:cNvPr id="2050" name="Letter">
              <a:extLst>
                <a:ext uri="{FF2B5EF4-FFF2-40B4-BE49-F238E27FC236}">
                  <a16:creationId xmlns:a16="http://schemas.microsoft.com/office/drawing/2014/main" id="{2741EF4C-9AE7-EF06-33BC-31A154A8BA12}"/>
                </a:ext>
              </a:extLst>
            </p:cNvPr>
            <p:cNvSpPr txBox="1"/>
            <p:nvPr/>
          </p:nvSpPr>
          <p:spPr>
            <a:xfrm>
              <a:off x="3580409" y="1268723"/>
              <a:ext cx="608581" cy="992579"/>
            </a:xfrm>
            <a:prstGeom prst="rect">
              <a:avLst/>
            </a:prstGeom>
            <a:noFill/>
            <a:effectLst>
              <a:innerShdw blurRad="63500" dist="50800" dir="13500000">
                <a:prstClr val="black">
                  <a:alpha val="50000"/>
                </a:prstClr>
              </a:innerShdw>
            </a:effectLst>
          </p:spPr>
          <p:txBody>
            <a:bodyPr wrap="none" rtlCol="0">
              <a:spAutoFit/>
            </a:bodyPr>
            <a:lstStyle/>
            <a:p>
              <a:pPr algn="ctr"/>
              <a:r>
                <a:rPr lang="en-US" sz="8000" b="1">
                  <a:effectLst>
                    <a:innerShdw blurRad="63500" dist="50800" dir="13500000">
                      <a:prstClr val="black">
                        <a:alpha val="50000"/>
                      </a:prstClr>
                    </a:innerShdw>
                  </a:effectLst>
                  <a:latin typeface="Helvetica" charset="0"/>
                  <a:ea typeface="Helvetica" charset="0"/>
                  <a:cs typeface="Helvetica" charset="0"/>
                </a:rPr>
                <a:t>T</a:t>
              </a:r>
            </a:p>
          </p:txBody>
        </p:sp>
      </p:grpSp>
    </p:spTree>
    <p:custDataLst>
      <p:tags r:id="rId1"/>
    </p:custDataLst>
    <p:extLst>
      <p:ext uri="{BB962C8B-B14F-4D97-AF65-F5344CB8AC3E}">
        <p14:creationId xmlns:p14="http://schemas.microsoft.com/office/powerpoint/2010/main" val="4034580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0.7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ppt_w*0.7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strVal val="#ppt_w*0.70"/>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5"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strVal val="#ppt_w*0.7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strVal val="#ppt_w*0.7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5"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strVal val="#ppt_w*0.70"/>
                                          </p:val>
                                        </p:tav>
                                        <p:tav tm="100000">
                                          <p:val>
                                            <p:strVal val="#ppt_w"/>
                                          </p:val>
                                        </p:tav>
                                      </p:tavLst>
                                    </p:anim>
                                    <p:anim calcmode="lin" valueType="num">
                                      <p:cBhvr>
                                        <p:cTn id="38" dur="500" fill="hold"/>
                                        <p:tgtEl>
                                          <p:spTgt spid="31"/>
                                        </p:tgtEl>
                                        <p:attrNameLst>
                                          <p:attrName>ppt_h</p:attrName>
                                        </p:attrNameLst>
                                      </p:cBhvr>
                                      <p:tavLst>
                                        <p:tav tm="0">
                                          <p:val>
                                            <p:strVal val="#ppt_h"/>
                                          </p:val>
                                        </p:tav>
                                        <p:tav tm="100000">
                                          <p:val>
                                            <p:strVal val="#ppt_h"/>
                                          </p:val>
                                        </p:tav>
                                      </p:tavLst>
                                    </p:anim>
                                    <p:animEffect transition="in" filter="fade">
                                      <p:cBhvr>
                                        <p:cTn id="39" dur="500"/>
                                        <p:tgtEl>
                                          <p:spTgt spid="3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70"/>
                                        </p:tgtEl>
                                        <p:attrNameLst>
                                          <p:attrName>style.visibility</p:attrName>
                                        </p:attrNameLst>
                                      </p:cBhvr>
                                      <p:to>
                                        <p:strVal val="visible"/>
                                      </p:to>
                                    </p:set>
                                    <p:anim calcmode="lin" valueType="num">
                                      <p:cBhvr>
                                        <p:cTn id="43" dur="500" fill="hold"/>
                                        <p:tgtEl>
                                          <p:spTgt spid="2070"/>
                                        </p:tgtEl>
                                        <p:attrNameLst>
                                          <p:attrName>ppt_w</p:attrName>
                                        </p:attrNameLst>
                                      </p:cBhvr>
                                      <p:tavLst>
                                        <p:tav tm="0">
                                          <p:val>
                                            <p:fltVal val="0"/>
                                          </p:val>
                                        </p:tav>
                                        <p:tav tm="100000">
                                          <p:val>
                                            <p:strVal val="#ppt_w"/>
                                          </p:val>
                                        </p:tav>
                                      </p:tavLst>
                                    </p:anim>
                                    <p:anim calcmode="lin" valueType="num">
                                      <p:cBhvr>
                                        <p:cTn id="44" dur="500" fill="hold"/>
                                        <p:tgtEl>
                                          <p:spTgt spid="2070"/>
                                        </p:tgtEl>
                                        <p:attrNameLst>
                                          <p:attrName>ppt_h</p:attrName>
                                        </p:attrNameLst>
                                      </p:cBhvr>
                                      <p:tavLst>
                                        <p:tav tm="0">
                                          <p:val>
                                            <p:fltVal val="0"/>
                                          </p:val>
                                        </p:tav>
                                        <p:tav tm="100000">
                                          <p:val>
                                            <p:strVal val="#ppt_h"/>
                                          </p:val>
                                        </p:tav>
                                      </p:tavLst>
                                    </p:anim>
                                    <p:animEffect transition="in" filter="fade">
                                      <p:cBhvr>
                                        <p:cTn id="45" dur="500"/>
                                        <p:tgtEl>
                                          <p:spTgt spid="2070"/>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076"/>
                                        </p:tgtEl>
                                        <p:attrNameLst>
                                          <p:attrName>style.visibility</p:attrName>
                                        </p:attrNameLst>
                                      </p:cBhvr>
                                      <p:to>
                                        <p:strVal val="visible"/>
                                      </p:to>
                                    </p:set>
                                    <p:animEffect transition="in" filter="wipe(left)">
                                      <p:cBhvr>
                                        <p:cTn id="49" dur="500"/>
                                        <p:tgtEl>
                                          <p:spTgt spid="2076"/>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2059"/>
                                        </p:tgtEl>
                                        <p:attrNameLst>
                                          <p:attrName>style.visibility</p:attrName>
                                        </p:attrNameLst>
                                      </p:cBhvr>
                                      <p:to>
                                        <p:strVal val="visible"/>
                                      </p:to>
                                    </p:set>
                                    <p:animEffect transition="in" filter="wipe(up)">
                                      <p:cBhvr>
                                        <p:cTn id="53" dur="500"/>
                                        <p:tgtEl>
                                          <p:spTgt spid="20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079"/>
                                        </p:tgtEl>
                                        <p:attrNameLst>
                                          <p:attrName>style.visibility</p:attrName>
                                        </p:attrNameLst>
                                      </p:cBhvr>
                                      <p:to>
                                        <p:strVal val="visible"/>
                                      </p:to>
                                    </p:set>
                                    <p:animEffect transition="in" filter="wipe(left)">
                                      <p:cBhvr>
                                        <p:cTn id="58" dur="500"/>
                                        <p:tgtEl>
                                          <p:spTgt spid="2079"/>
                                        </p:tgtEl>
                                      </p:cBhvr>
                                    </p:animEffect>
                                  </p:childTnLst>
                                </p:cTn>
                              </p:par>
                            </p:childTnLst>
                          </p:cTn>
                        </p:par>
                        <p:par>
                          <p:cTn id="59" fill="hold">
                            <p:stCondLst>
                              <p:cond delay="500"/>
                            </p:stCondLst>
                            <p:childTnLst>
                              <p:par>
                                <p:cTn id="60" presetID="22" presetClass="entr" presetSubtype="1" fill="hold" grpId="0" nodeType="afterEffect">
                                  <p:stCondLst>
                                    <p:cond delay="0"/>
                                  </p:stCondLst>
                                  <p:childTnLst>
                                    <p:set>
                                      <p:cBhvr>
                                        <p:cTn id="61" dur="1" fill="hold">
                                          <p:stCondLst>
                                            <p:cond delay="0"/>
                                          </p:stCondLst>
                                        </p:cTn>
                                        <p:tgtEl>
                                          <p:spTgt spid="2071"/>
                                        </p:tgtEl>
                                        <p:attrNameLst>
                                          <p:attrName>style.visibility</p:attrName>
                                        </p:attrNameLst>
                                      </p:cBhvr>
                                      <p:to>
                                        <p:strVal val="visible"/>
                                      </p:to>
                                    </p:set>
                                    <p:animEffect transition="in" filter="wipe(up)">
                                      <p:cBhvr>
                                        <p:cTn id="62" dur="500"/>
                                        <p:tgtEl>
                                          <p:spTgt spid="207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075"/>
                                        </p:tgtEl>
                                        <p:attrNameLst>
                                          <p:attrName>style.visibility</p:attrName>
                                        </p:attrNameLst>
                                      </p:cBhvr>
                                      <p:to>
                                        <p:strVal val="visible"/>
                                      </p:to>
                                    </p:set>
                                    <p:animEffect transition="in" filter="wipe(left)">
                                      <p:cBhvr>
                                        <p:cTn id="67" dur="500"/>
                                        <p:tgtEl>
                                          <p:spTgt spid="3075"/>
                                        </p:tgtEl>
                                      </p:cBhvr>
                                    </p:animEffect>
                                  </p:childTnLst>
                                </p:cTn>
                              </p:par>
                            </p:childTnLst>
                          </p:cTn>
                        </p:par>
                        <p:par>
                          <p:cTn id="68" fill="hold">
                            <p:stCondLst>
                              <p:cond delay="500"/>
                            </p:stCondLst>
                            <p:childTnLst>
                              <p:par>
                                <p:cTn id="69" presetID="22" presetClass="entr" presetSubtype="1" fill="hold" grpId="0" nodeType="afterEffect">
                                  <p:stCondLst>
                                    <p:cond delay="0"/>
                                  </p:stCondLst>
                                  <p:childTnLst>
                                    <p:set>
                                      <p:cBhvr>
                                        <p:cTn id="70" dur="1" fill="hold">
                                          <p:stCondLst>
                                            <p:cond delay="0"/>
                                          </p:stCondLst>
                                        </p:cTn>
                                        <p:tgtEl>
                                          <p:spTgt spid="2051"/>
                                        </p:tgtEl>
                                        <p:attrNameLst>
                                          <p:attrName>style.visibility</p:attrName>
                                        </p:attrNameLst>
                                      </p:cBhvr>
                                      <p:to>
                                        <p:strVal val="visible"/>
                                      </p:to>
                                    </p:set>
                                    <p:animEffect transition="in" filter="wipe(up)">
                                      <p:cBhvr>
                                        <p:cTn id="7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51" grpId="0" animBg="1"/>
      <p:bldP spid="2071" grpId="0" animBg="1"/>
      <p:bldP spid="20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7089F795-C8E3-CCCB-AE84-27237DE95E13}"/>
              </a:ext>
            </a:extLst>
          </p:cNvPr>
          <p:cNvSpPr/>
          <p:nvPr/>
        </p:nvSpPr>
        <p:spPr>
          <a:xfrm rot="16200000">
            <a:off x="2666999" y="-2666997"/>
            <a:ext cx="6858004" cy="12191998"/>
          </a:xfrm>
          <a:prstGeom prst="round2SameRect">
            <a:avLst>
              <a:gd name="adj1" fmla="val 0"/>
              <a:gd name="adj2" fmla="val 0"/>
            </a:avLst>
          </a:prstGeom>
          <a:solidFill>
            <a:srgbClr val="00000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rain Image">
            <a:extLst>
              <a:ext uri="{FF2B5EF4-FFF2-40B4-BE49-F238E27FC236}">
                <a16:creationId xmlns:a16="http://schemas.microsoft.com/office/drawing/2014/main" id="{55A91262-4BC8-F9D4-17B3-CC8A3DA389A7}"/>
              </a:ext>
            </a:extLst>
          </p:cNvPr>
          <p:cNvSpPr/>
          <p:nvPr/>
        </p:nvSpPr>
        <p:spPr>
          <a:xfrm>
            <a:off x="6113657" y="389427"/>
            <a:ext cx="6041190" cy="6041190"/>
          </a:xfrm>
          <a:prstGeom prst="ellipse">
            <a:avLst/>
          </a:prstGeom>
          <a:blipFill>
            <a:blip r:embed="rId4" cstate="print">
              <a:extLst>
                <a:ext uri="{28A0092B-C50C-407E-A947-70E740481C1C}">
                  <a14:useLocalDpi xmlns:a14="http://schemas.microsoft.com/office/drawing/2010/main"/>
                </a:ext>
              </a:extLst>
            </a:blip>
            <a:stretch>
              <a:fillRect/>
            </a:stretch>
          </a:blipFill>
          <a:ln w="57150">
            <a:no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Intor Text">
            <a:extLst>
              <a:ext uri="{FF2B5EF4-FFF2-40B4-BE49-F238E27FC236}">
                <a16:creationId xmlns:a16="http://schemas.microsoft.com/office/drawing/2014/main" id="{C9BAFB50-38E5-2CE0-CD40-B14312F1C552}"/>
              </a:ext>
            </a:extLst>
          </p:cNvPr>
          <p:cNvSpPr txBox="1"/>
          <p:nvPr/>
        </p:nvSpPr>
        <p:spPr>
          <a:xfrm>
            <a:off x="407504" y="1175426"/>
            <a:ext cx="5596825" cy="3046988"/>
          </a:xfrm>
          <a:prstGeom prst="rect">
            <a:avLst/>
          </a:prstGeom>
          <a:noFill/>
        </p:spPr>
        <p:txBody>
          <a:bodyPr wrap="square">
            <a:spAutoFit/>
          </a:bodyPr>
          <a:lstStyle/>
          <a:p>
            <a:r>
              <a:rPr lang="en-US" sz="2400">
                <a:solidFill>
                  <a:schemeClr val="bg1"/>
                </a:solidFill>
                <a:latin typeface="Arial" panose="020B0604020202020204" pitchFamily="34" charset="0"/>
                <a:cs typeface="Arial" panose="020B0604020202020204" pitchFamily="34" charset="0"/>
              </a:rPr>
              <a:t>Having looked at each of the sustainability pillars, </a:t>
            </a:r>
            <a:r>
              <a:rPr lang="en-GB" sz="2400">
                <a:solidFill>
                  <a:schemeClr val="bg1"/>
                </a:solidFill>
                <a:latin typeface="Arial" panose="020B0604020202020204" pitchFamily="34" charset="0"/>
                <a:cs typeface="Arial" panose="020B0604020202020204" pitchFamily="34" charset="0"/>
              </a:rPr>
              <a:t>which one do you think is most important when deciding about the new train line:</a:t>
            </a:r>
            <a:br>
              <a:rPr lang="en-GB" sz="2400">
                <a:solidFill>
                  <a:schemeClr val="bg1"/>
                </a:solidFill>
                <a:latin typeface="Arial" panose="020B0604020202020204" pitchFamily="34" charset="0"/>
                <a:cs typeface="Arial" panose="020B0604020202020204" pitchFamily="34" charset="0"/>
              </a:rPr>
            </a:br>
            <a:endParaRPr lang="en-GB" sz="2400">
              <a:solidFill>
                <a:schemeClr val="bg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a:solidFill>
                  <a:schemeClr val="bg1"/>
                </a:solidFill>
                <a:latin typeface="Arial" panose="020B0604020202020204" pitchFamily="34" charset="0"/>
                <a:cs typeface="Arial" panose="020B0604020202020204" pitchFamily="34" charset="0"/>
              </a:rPr>
              <a:t>people</a:t>
            </a:r>
          </a:p>
          <a:p>
            <a:pPr marL="342900" indent="-342900">
              <a:buFont typeface="Arial" panose="020B0604020202020204" pitchFamily="34" charset="0"/>
              <a:buChar char="•"/>
            </a:pPr>
            <a:r>
              <a:rPr lang="en-GB" sz="2400">
                <a:solidFill>
                  <a:schemeClr val="bg1"/>
                </a:solidFill>
                <a:latin typeface="Arial" panose="020B0604020202020204" pitchFamily="34" charset="0"/>
                <a:cs typeface="Arial" panose="020B0604020202020204" pitchFamily="34" charset="0"/>
              </a:rPr>
              <a:t>planet, or</a:t>
            </a:r>
          </a:p>
          <a:p>
            <a:pPr marL="342900" indent="-342900">
              <a:buFont typeface="Arial" panose="020B0604020202020204" pitchFamily="34" charset="0"/>
              <a:buChar char="•"/>
            </a:pPr>
            <a:r>
              <a:rPr lang="en-GB" sz="2400">
                <a:solidFill>
                  <a:schemeClr val="bg1"/>
                </a:solidFill>
                <a:latin typeface="Arial" panose="020B0604020202020204" pitchFamily="34" charset="0"/>
                <a:cs typeface="Arial" panose="020B0604020202020204" pitchFamily="34" charset="0"/>
              </a:rPr>
              <a:t>profit? </a:t>
            </a:r>
            <a:endParaRPr lang="en-US" sz="2400">
              <a:solidFill>
                <a:schemeClr val="bg1"/>
              </a:solidFill>
              <a:latin typeface="Arial" panose="020B0604020202020204" pitchFamily="34" charset="0"/>
              <a:cs typeface="Arial" panose="020B0604020202020204" pitchFamily="34" charset="0"/>
            </a:endParaRPr>
          </a:p>
        </p:txBody>
      </p:sp>
      <p:sp>
        <p:nvSpPr>
          <p:cNvPr id="18" name="Question 2">
            <a:extLst>
              <a:ext uri="{FF2B5EF4-FFF2-40B4-BE49-F238E27FC236}">
                <a16:creationId xmlns:a16="http://schemas.microsoft.com/office/drawing/2014/main" id="{9A408D8E-A318-F85A-8791-0352E2FCD681}"/>
              </a:ext>
            </a:extLst>
          </p:cNvPr>
          <p:cNvSpPr txBox="1"/>
          <p:nvPr/>
        </p:nvSpPr>
        <p:spPr>
          <a:xfrm>
            <a:off x="407504" y="4461993"/>
            <a:ext cx="5706155" cy="1200329"/>
          </a:xfrm>
          <a:prstGeom prst="rect">
            <a:avLst/>
          </a:prstGeom>
          <a:noFill/>
        </p:spPr>
        <p:txBody>
          <a:bodyPr wrap="square">
            <a:spAutoFit/>
          </a:bodyPr>
          <a:lstStyle/>
          <a:p>
            <a:r>
              <a:rPr lang="en-GB" sz="2400">
                <a:solidFill>
                  <a:schemeClr val="bg1"/>
                </a:solidFill>
                <a:latin typeface="Arial" panose="020B0604020202020204" pitchFamily="34" charset="0"/>
                <a:cs typeface="Arial" panose="020B0604020202020204" pitchFamily="34" charset="0"/>
              </a:rPr>
              <a:t>Who should make the final decision?</a:t>
            </a:r>
          </a:p>
          <a:p>
            <a:endParaRPr lang="en-GB" sz="2400">
              <a:solidFill>
                <a:schemeClr val="bg1"/>
              </a:solidFill>
              <a:latin typeface="Arial" panose="020B0604020202020204" pitchFamily="34" charset="0"/>
              <a:cs typeface="Arial" panose="020B0604020202020204" pitchFamily="34" charset="0"/>
            </a:endParaRPr>
          </a:p>
          <a:p>
            <a:r>
              <a:rPr lang="en-GB" sz="2400">
                <a:solidFill>
                  <a:schemeClr val="bg1"/>
                </a:solidFill>
                <a:latin typeface="Arial" panose="020B0604020202020204" pitchFamily="34" charset="0"/>
                <a:cs typeface="Arial" panose="020B0604020202020204" pitchFamily="34" charset="0"/>
              </a:rPr>
              <a:t>What criteria should they use?</a:t>
            </a:r>
          </a:p>
        </p:txBody>
      </p:sp>
      <p:sp>
        <p:nvSpPr>
          <p:cNvPr id="3" name="Title">
            <a:extLst>
              <a:ext uri="{FF2B5EF4-FFF2-40B4-BE49-F238E27FC236}">
                <a16:creationId xmlns:a16="http://schemas.microsoft.com/office/drawing/2014/main" id="{8AD9EFC4-A812-86E0-6576-1D073529E578}"/>
              </a:ext>
            </a:extLst>
          </p:cNvPr>
          <p:cNvSpPr>
            <a:spLocks noGrp="1"/>
          </p:cNvSpPr>
          <p:nvPr>
            <p:ph type="title"/>
          </p:nvPr>
        </p:nvSpPr>
        <p:spPr>
          <a:xfrm>
            <a:off x="407506" y="288438"/>
            <a:ext cx="5596823" cy="647409"/>
          </a:xfrm>
        </p:spPr>
        <p:txBody>
          <a:bodyPr/>
          <a:lstStyle/>
          <a:p>
            <a:r>
              <a:rPr lang="en-GB" sz="3200">
                <a:solidFill>
                  <a:schemeClr val="bg1"/>
                </a:solidFill>
                <a:latin typeface="Arial" panose="020B0604020202020204" pitchFamily="34" charset="0"/>
                <a:cs typeface="Arial" panose="020B0604020202020204" pitchFamily="34" charset="0"/>
              </a:rPr>
              <a:t>Making a Decision</a:t>
            </a:r>
            <a:endParaRPr lang="en-GB">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2360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1"/>
  <p:tag name="ARTICULATE_DESIGN_ID_OFFICE THEME" val="1fSMVUPW"/>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ourcetype xmlns="79c91aa1-0e18-4b13-a9b2-8fd5027acf9d">Lesson activity</Resourcetype>
    <Productionmanager xmlns="79c91aa1-0e18-4b13-a9b2-8fd5027acf9d">
      <UserInfo>
        <DisplayName>Carla Thom</DisplayName>
        <AccountId>431</AccountId>
        <AccountType/>
      </UserInfo>
    </Productionmanager>
    <lcf76f155ced4ddcb4097134ff3c332f xmlns="79c91aa1-0e18-4b13-a9b2-8fd5027acf9d">
      <Terms xmlns="http://schemas.microsoft.com/office/infopath/2007/PartnerControls"/>
    </lcf76f155ced4ddcb4097134ff3c332f>
    <TaxCatchAll xmlns="a64829b1-ed52-45e5-9012-b69bfe77c40c" xsi:nil="true"/>
    <Documenttype xmlns="79c91aa1-0e18-4b13-a9b2-8fd5027acf9d">Content</Documenttype>
    <CreativeNotes xmlns="79c91aa1-0e18-4b13-a9b2-8fd5027acf9d" xsi:nil="true"/>
    <PowerAppID xmlns="79c91aa1-0e18-4b13-a9b2-8fd5027acf9d">2382</PowerAppID>
    <Component xmlns="79c91aa1-0e18-4b13-a9b2-8fd5027acf9d">N/A</Component>
    <Qualification xmlns="79c91aa1-0e18-4b13-a9b2-8fd5027acf9d">Cambridge Nationals</Qualification>
    <Series xmlns="79c91aa1-0e18-4b13-a9b2-8fd5027acf9d">N/A</Serie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5DB3D743B9AF48B59DCB9DD80B9C4F" ma:contentTypeVersion="21" ma:contentTypeDescription="Create a new document." ma:contentTypeScope="" ma:versionID="5b207048731c69e2ddc13fd5463fee19">
  <xsd:schema xmlns:xsd="http://www.w3.org/2001/XMLSchema" xmlns:xs="http://www.w3.org/2001/XMLSchema" xmlns:p="http://schemas.microsoft.com/office/2006/metadata/properties" xmlns:ns2="79c91aa1-0e18-4b13-a9b2-8fd5027acf9d" xmlns:ns3="a64829b1-ed52-45e5-9012-b69bfe77c40c" targetNamespace="http://schemas.microsoft.com/office/2006/metadata/properties" ma:root="true" ma:fieldsID="eda05b79082b4d6fdfdcbc8857a2e329" ns2:_="" ns3:_="">
    <xsd:import namespace="79c91aa1-0e18-4b13-a9b2-8fd5027acf9d"/>
    <xsd:import namespace="a64829b1-ed52-45e5-9012-b69bfe77c40c"/>
    <xsd:element name="properties">
      <xsd:complexType>
        <xsd:sequence>
          <xsd:element name="documentManagement">
            <xsd:complexType>
              <xsd:all>
                <xsd:element ref="ns2:Qualification"/>
                <xsd:element ref="ns2:Component"/>
                <xsd:element ref="ns2:Series"/>
                <xsd:element ref="ns2:Resourcetype"/>
                <xsd:element ref="ns2:Documenttype"/>
                <xsd:element ref="ns2:PowerAppID" minOccurs="0"/>
                <xsd:element ref="ns2:Productionmanager" minOccurs="0"/>
                <xsd:element ref="ns2:CreativeNotes" minOccurs="0"/>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c91aa1-0e18-4b13-a9b2-8fd5027acf9d" elementFormDefault="qualified">
    <xsd:import namespace="http://schemas.microsoft.com/office/2006/documentManagement/types"/>
    <xsd:import namespace="http://schemas.microsoft.com/office/infopath/2007/PartnerControls"/>
    <xsd:element name="Qualification" ma:index="8" ma:displayName="Qualification" ma:format="Dropdown" ma:internalName="Qualification">
      <xsd:simpleType>
        <xsd:restriction base="dms:Choice">
          <xsd:enumeration value="AS Level"/>
          <xsd:enumeration value="A Level"/>
          <xsd:enumeration value="GCSE"/>
          <xsd:enumeration value="Entry Level"/>
          <xsd:enumeration value="Cambridge Nationals"/>
          <xsd:enumeration value="Cambridge Technicals Level 2"/>
          <xsd:enumeration value="Cambridge Technicals Level 3"/>
          <xsd:enumeration value="AAQs"/>
          <xsd:enumeration value="Level 1"/>
          <xsd:enumeration value="Level 3"/>
        </xsd:restriction>
      </xsd:simpleType>
    </xsd:element>
    <xsd:element name="Component" ma:index="10" ma:displayName="Component" ma:default="N/A" ma:format="Dropdown" ma:internalName="Component">
      <xsd:simpleType>
        <xsd:restriction base="dms:Text">
          <xsd:maxLength value="255"/>
        </xsd:restriction>
      </xsd:simpleType>
    </xsd:element>
    <xsd:element name="Series" ma:index="11" ma:displayName="Series" ma:default="N/A" ma:format="Dropdown" ma:internalName="Series">
      <xsd:simpleType>
        <xsd:restriction base="dms:Text">
          <xsd:maxLength value="255"/>
        </xsd:restriction>
      </xsd:simpleType>
    </xsd:element>
    <xsd:element name="Resourcetype" ma:index="12" ma:displayName="Resource type" ma:format="Dropdown" ma:internalName="Resourcetype">
      <xsd:simpleType>
        <xsd:union memberTypes="dms:Text">
          <xsd:simpleType>
            <xsd:restriction base="dms:Choice">
              <xsd:enumeration value="Candidate style answers"/>
              <xsd:enumeration value="Delivery guide"/>
              <xsd:enumeration value="Exemplar candidate work"/>
              <xsd:enumeration value="Lesson activity"/>
              <xsd:enumeration value="Mapping guide"/>
              <xsd:enumeration value="Factsheet"/>
              <xsd:enumeration value="PAG resource"/>
              <xsd:enumeration value="Practice paper"/>
              <xsd:enumeration value="Progress tracker"/>
              <xsd:enumeration value="Quiz"/>
              <xsd:enumeration value="SAM"/>
              <xsd:enumeration value="Skills guide"/>
              <xsd:enumeration value="Scheme of work"/>
              <xsd:enumeration value="Specification"/>
              <xsd:enumeration value="Teacher delivery pack"/>
              <xsd:enumeration value="Topic pack"/>
              <xsd:enumeration value="Video"/>
              <xsd:enumeration value="Working document"/>
              <xsd:enumeration value="Switching guide"/>
              <xsd:enumeration value="Delivery plan"/>
              <xsd:enumeration value="Curriculum planner"/>
              <xsd:enumeration value="Standard guide"/>
              <xsd:enumeration value="Candidate style work"/>
            </xsd:restriction>
          </xsd:simpleType>
        </xsd:union>
      </xsd:simpleType>
    </xsd:element>
    <xsd:element name="Documenttype" ma:index="13" ma:displayName="Document type" ma:format="Dropdown" ma:internalName="Documenttype">
      <xsd:simpleType>
        <xsd:restriction base="dms:Choice">
          <xsd:enumeration value="Indesign"/>
          <xsd:enumeration value="Content"/>
          <xsd:enumeration value="Cover"/>
          <xsd:enumeration value="Published"/>
          <xsd:enumeration value="Image"/>
          <xsd:enumeration value="Question paper"/>
          <xsd:enumeration value="Commission"/>
          <xsd:enumeration value="Working document"/>
          <xsd:enumeration value="Specification"/>
          <xsd:enumeration value="Copyright Licence"/>
          <xsd:enumeration value="Assessment grid"/>
          <xsd:enumeration value="SpecOverTimeCoverage"/>
          <xsd:enumeration value="BluePrint"/>
        </xsd:restriction>
      </xsd:simpleType>
    </xsd:element>
    <xsd:element name="PowerAppID" ma:index="14" nillable="true" ma:displayName="Power App ID" ma:decimals="0" ma:format="Dropdown" ma:internalName="PowerAppID" ma:percentage="FALSE">
      <xsd:simpleType>
        <xsd:restriction base="dms:Number"/>
      </xsd:simpleType>
    </xsd:element>
    <xsd:element name="Productionmanager" ma:index="15" nillable="true" ma:displayName="Production manager" ma:format="Dropdown" ma:list="UserInfo" ma:SharePointGroup="0" ma:internalName="Productionmanag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reativeNotes" ma:index="16" nillable="true" ma:displayName="Creative Notes" ma:format="Dropdown" ma:internalName="CreativeNotes">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7882c5b-1fc0-4c64-8edd-3b527906c473" ma:termSetId="09814cd3-568e-fe90-9814-8d621ff8fb84" ma:anchorId="fba54fb3-c3e1-fe81-a776-ca4b69148c4d" ma:open="true" ma:isKeyword="false">
      <xsd:complexType>
        <xsd:sequence>
          <xsd:element ref="pc:Terms" minOccurs="0" maxOccurs="1"/>
        </xsd:sequence>
      </xsd:complexType>
    </xsd:element>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4829b1-ed52-45e5-9012-b69bfe77c40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bb1e02dd-7817-4a51-aae4-035ca7d4f282}" ma:internalName="TaxCatchAll" ma:showField="CatchAllData" ma:web="a64829b1-ed52-45e5-9012-b69bfe77c4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axOccurs="1" ma:index="9"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6269CA-D72E-4979-AC60-D49AFFC25362}">
  <ds:schemaRefs>
    <ds:schemaRef ds:uri="http://schemas.microsoft.com/sharepoint/v3/contenttype/forms"/>
  </ds:schemaRefs>
</ds:datastoreItem>
</file>

<file path=customXml/itemProps2.xml><?xml version="1.0" encoding="utf-8"?>
<ds:datastoreItem xmlns:ds="http://schemas.openxmlformats.org/officeDocument/2006/customXml" ds:itemID="{724B24CF-BC4E-4642-A168-3EA49227FCE5}">
  <ds:schemaRefs>
    <ds:schemaRef ds:uri="79c91aa1-0e18-4b13-a9b2-8fd5027acf9d"/>
    <ds:schemaRef ds:uri="a64829b1-ed52-45e5-9012-b69bfe77c40c"/>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63BD262-4546-4761-8DC1-F11D9C9264F8}">
  <ds:schemaRefs>
    <ds:schemaRef ds:uri="79c91aa1-0e18-4b13-a9b2-8fd5027acf9d"/>
    <ds:schemaRef ds:uri="a64829b1-ed52-45e5-9012-b69bfe77c40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TotalTime>
  <Words>1304</Words>
  <Application>Microsoft Office PowerPoint</Application>
  <PresentationFormat>Widescreen</PresentationFormat>
  <Paragraphs>155</Paragraphs>
  <Slides>11</Slides>
  <Notes>10</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Helvetica</vt:lpstr>
      <vt:lpstr>Symbol</vt:lpstr>
      <vt:lpstr>Office Theme</vt:lpstr>
      <vt:lpstr>PowerPoint Presentation</vt:lpstr>
      <vt:lpstr>The Three Pillars of Sustainability – The 3 Ps</vt:lpstr>
      <vt:lpstr>The 3 Ps Diagram</vt:lpstr>
      <vt:lpstr>PowerPoint Presentation</vt:lpstr>
      <vt:lpstr>People, Planet, Profit of New Train Line</vt:lpstr>
      <vt:lpstr>People</vt:lpstr>
      <vt:lpstr>PowerPoint Presentation</vt:lpstr>
      <vt:lpstr>People</vt:lpstr>
      <vt:lpstr>Making a Decision</vt:lpstr>
      <vt:lpstr>What does sustainability mean to you?</vt:lpstr>
      <vt:lpstr>PowerPoint Presentation</vt:lpstr>
    </vt:vector>
  </TitlesOfParts>
  <Company>The Cam Academy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3 P’s</dc:title>
  <dc:subject>Sustainability In Business</dc:subject>
  <dc:creator>Patrick Gordon</dc:creator>
  <cp:lastModifiedBy>Chris Johnston</cp:lastModifiedBy>
  <cp:revision>1</cp:revision>
  <dcterms:created xsi:type="dcterms:W3CDTF">2024-08-15T08:36:49Z</dcterms:created>
  <dcterms:modified xsi:type="dcterms:W3CDTF">2025-05-08T08:40:49Z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0x010100E45DB3D743B9AF48B59DCB9DD80B9C4F</vt:lpwstr>
  </property>
  <property fmtid="{D5CDD505-2E9C-101B-9397-08002B2CF9AE}" pid="4" name="ArticulateGUID">
    <vt:lpwstr>A7989B50-CBE7-4267-B061-49D9892E0826</vt:lpwstr>
  </property>
  <property fmtid="{D5CDD505-2E9C-101B-9397-08002B2CF9AE}" pid="5" name="ArticulatePath">
    <vt:lpwstr>https://cambridgeorg.sharepoint.com/sites/ResourcesContent/20242025 standard resources/Sustainability taster session 2 resource - People, Planet, Profit</vt:lpwstr>
  </property>
</Properties>
</file>